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61" r:id="rId4"/>
    <p:sldId id="263" r:id="rId5"/>
    <p:sldId id="264" r:id="rId6"/>
    <p:sldId id="262" r:id="rId7"/>
    <p:sldId id="266" r:id="rId8"/>
    <p:sldId id="268" r:id="rId9"/>
    <p:sldId id="267" r:id="rId10"/>
    <p:sldId id="270" r:id="rId11"/>
    <p:sldId id="269" r:id="rId12"/>
    <p:sldId id="265" r:id="rId13"/>
    <p:sldId id="271" r:id="rId14"/>
    <p:sldId id="272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rkarGr" initials="G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rednji slog 2 – poudarek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12" autoAdjust="0"/>
  </p:normalViewPr>
  <p:slideViewPr>
    <p:cSldViewPr>
      <p:cViewPr varScale="1">
        <p:scale>
          <a:sx n="61" d="100"/>
          <a:sy n="61" d="100"/>
        </p:scale>
        <p:origin x="157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6BE91C-7E92-4DC2-87A4-BADEB3AFB23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C802FB-1C2D-432C-B259-23160CAD55E0}">
      <dgm:prSet phldrT="[besedil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l-SI" sz="2400" dirty="0" smtClean="0">
              <a:latin typeface="+mn-lt"/>
            </a:rPr>
            <a:t>Očesni sledilec</a:t>
          </a:r>
          <a:endParaRPr lang="en-GB" sz="2400" dirty="0">
            <a:latin typeface="+mn-lt"/>
          </a:endParaRPr>
        </a:p>
      </dgm:t>
    </dgm:pt>
    <dgm:pt modelId="{B1C20FC4-A856-4ECB-AB1D-5390AE8887CC}" type="parTrans" cxnId="{3D753C60-42F1-4550-A51E-B6E7E684481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DBF11F19-50A1-4313-BB44-5684E7C1A218}" type="sibTrans" cxnId="{3D753C60-42F1-4550-A51E-B6E7E6844818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A62F5C22-B90E-4DF8-8107-9AD8D2FD2F24}">
      <dgm:prSet phldrT="[besedil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sl-SI" dirty="0" smtClean="0">
              <a:latin typeface="+mn-lt"/>
            </a:rPr>
            <a:t>Aktivnosti zenice</a:t>
          </a:r>
          <a:endParaRPr lang="en-GB" dirty="0">
            <a:latin typeface="+mn-lt"/>
          </a:endParaRPr>
        </a:p>
      </dgm:t>
    </dgm:pt>
    <dgm:pt modelId="{436E2C5D-8857-4C32-9A1B-88B38A58955E}" type="parTrans" cxnId="{B6032BA2-EB2C-44EA-824C-09F9EE5AC11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B4675B5B-ED6B-4B0B-86A6-9E056FC01D02}" type="sibTrans" cxnId="{B6032BA2-EB2C-44EA-824C-09F9EE5AC11E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2CAA0F89-C77B-407C-A751-642C91E1DC5B}">
      <dgm:prSet phldrT="[besedil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sl-SI" dirty="0" smtClean="0">
              <a:latin typeface="+mn-lt"/>
            </a:rPr>
            <a:t>Gibi očesnega zrkla </a:t>
          </a:r>
          <a:endParaRPr lang="en-GB" dirty="0">
            <a:latin typeface="+mn-lt"/>
          </a:endParaRPr>
        </a:p>
      </dgm:t>
    </dgm:pt>
    <dgm:pt modelId="{5E39C309-92C7-4BEA-ADAC-0C1E4AED5FBC}" type="parTrans" cxnId="{50C73B7F-E51C-49DF-92D5-D861A5AF524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03E04C5B-2E66-4DD7-A23A-403A3BC908CE}" type="sibTrans" cxnId="{50C73B7F-E51C-49DF-92D5-D861A5AF5242}">
      <dgm:prSet/>
      <dgm:spPr/>
      <dgm:t>
        <a:bodyPr/>
        <a:lstStyle/>
        <a:p>
          <a:endParaRPr lang="en-GB">
            <a:latin typeface="+mn-lt"/>
          </a:endParaRPr>
        </a:p>
      </dgm:t>
    </dgm:pt>
    <dgm:pt modelId="{6B6114C8-BBB1-46AF-9531-5EA50FEDA1DF}">
      <dgm:prSet/>
      <dgm:spPr/>
      <dgm:t>
        <a:bodyPr/>
        <a:lstStyle/>
        <a:p>
          <a:r>
            <a:rPr lang="sl-SI" dirty="0" smtClean="0"/>
            <a:t>Fiksacije</a:t>
          </a:r>
          <a:endParaRPr lang="en-GB" dirty="0"/>
        </a:p>
      </dgm:t>
    </dgm:pt>
    <dgm:pt modelId="{CB2285EA-F9AA-49FA-A725-68EB65210BEE}" type="parTrans" cxnId="{91306797-DECE-42D6-87C7-E7609B17F9F5}">
      <dgm:prSet/>
      <dgm:spPr/>
      <dgm:t>
        <a:bodyPr/>
        <a:lstStyle/>
        <a:p>
          <a:endParaRPr lang="sl-SI"/>
        </a:p>
      </dgm:t>
    </dgm:pt>
    <dgm:pt modelId="{BDE7D6C2-4CE4-486E-9289-E10888F46B7F}" type="sibTrans" cxnId="{91306797-DECE-42D6-87C7-E7609B17F9F5}">
      <dgm:prSet/>
      <dgm:spPr/>
      <dgm:t>
        <a:bodyPr/>
        <a:lstStyle/>
        <a:p>
          <a:endParaRPr lang="sl-SI"/>
        </a:p>
      </dgm:t>
    </dgm:pt>
    <dgm:pt modelId="{E7CF0E11-193D-40A2-99C7-60F3A9A4378E}">
      <dgm:prSet/>
      <dgm:spPr/>
      <dgm:t>
        <a:bodyPr/>
        <a:lstStyle/>
        <a:p>
          <a:r>
            <a:rPr lang="sl-SI" dirty="0" err="1" smtClean="0"/>
            <a:t>Sakade</a:t>
          </a:r>
          <a:endParaRPr lang="sl-SI" dirty="0"/>
        </a:p>
      </dgm:t>
    </dgm:pt>
    <dgm:pt modelId="{4AB0497E-0A9C-4C12-A502-1450A8A66583}" type="parTrans" cxnId="{A05DA491-CE7D-499E-9C8B-E1170FACF03D}">
      <dgm:prSet/>
      <dgm:spPr/>
      <dgm:t>
        <a:bodyPr/>
        <a:lstStyle/>
        <a:p>
          <a:endParaRPr lang="sl-SI"/>
        </a:p>
      </dgm:t>
    </dgm:pt>
    <dgm:pt modelId="{55897C1B-2449-4577-B90B-464BFE6E65FF}" type="sibTrans" cxnId="{A05DA491-CE7D-499E-9C8B-E1170FACF03D}">
      <dgm:prSet/>
      <dgm:spPr/>
      <dgm:t>
        <a:bodyPr/>
        <a:lstStyle/>
        <a:p>
          <a:endParaRPr lang="sl-SI"/>
        </a:p>
      </dgm:t>
    </dgm:pt>
    <dgm:pt modelId="{A31CF4D7-DDE6-4AD2-9629-74C417852DE7}" type="pres">
      <dgm:prSet presAssocID="{6B6BE91C-7E92-4DC2-87A4-BADEB3AFB23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l-SI"/>
        </a:p>
      </dgm:t>
    </dgm:pt>
    <dgm:pt modelId="{8DA28505-0C5D-430D-9554-CA668CCDEEF3}" type="pres">
      <dgm:prSet presAssocID="{1FC802FB-1C2D-432C-B259-23160CAD55E0}" presName="hierRoot1" presStyleCnt="0">
        <dgm:presLayoutVars>
          <dgm:hierBranch val="init"/>
        </dgm:presLayoutVars>
      </dgm:prSet>
      <dgm:spPr/>
    </dgm:pt>
    <dgm:pt modelId="{2EDCF9B7-075C-4577-85CE-7B71D9306568}" type="pres">
      <dgm:prSet presAssocID="{1FC802FB-1C2D-432C-B259-23160CAD55E0}" presName="rootComposite1" presStyleCnt="0"/>
      <dgm:spPr/>
    </dgm:pt>
    <dgm:pt modelId="{3EF09EB8-64F4-4A26-B11D-BF87F394895D}" type="pres">
      <dgm:prSet presAssocID="{1FC802FB-1C2D-432C-B259-23160CAD55E0}" presName="rootText1" presStyleLbl="node0" presStyleIdx="0" presStyleCnt="1" custScaleX="134838" custLinFactNeighborX="-5164" custLinFactNeighborY="-1435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B10D3E7-AD07-49E3-8DED-C4C4F61E5DB8}" type="pres">
      <dgm:prSet presAssocID="{1FC802FB-1C2D-432C-B259-23160CAD55E0}" presName="rootConnector1" presStyleLbl="node1" presStyleIdx="0" presStyleCnt="0"/>
      <dgm:spPr/>
      <dgm:t>
        <a:bodyPr/>
        <a:lstStyle/>
        <a:p>
          <a:endParaRPr lang="sl-SI"/>
        </a:p>
      </dgm:t>
    </dgm:pt>
    <dgm:pt modelId="{6A43309B-495F-4D92-B047-B3A1BDAB41DD}" type="pres">
      <dgm:prSet presAssocID="{1FC802FB-1C2D-432C-B259-23160CAD55E0}" presName="hierChild2" presStyleCnt="0"/>
      <dgm:spPr/>
    </dgm:pt>
    <dgm:pt modelId="{D35FB3B0-23EB-477E-95B5-2175107C7B0A}" type="pres">
      <dgm:prSet presAssocID="{436E2C5D-8857-4C32-9A1B-88B38A58955E}" presName="Name37" presStyleLbl="parChTrans1D2" presStyleIdx="0" presStyleCnt="2"/>
      <dgm:spPr/>
      <dgm:t>
        <a:bodyPr/>
        <a:lstStyle/>
        <a:p>
          <a:endParaRPr lang="sl-SI"/>
        </a:p>
      </dgm:t>
    </dgm:pt>
    <dgm:pt modelId="{97C655F3-A4E8-4229-B3EE-D8E186817FBA}" type="pres">
      <dgm:prSet presAssocID="{A62F5C22-B90E-4DF8-8107-9AD8D2FD2F24}" presName="hierRoot2" presStyleCnt="0">
        <dgm:presLayoutVars>
          <dgm:hierBranch val="init"/>
        </dgm:presLayoutVars>
      </dgm:prSet>
      <dgm:spPr/>
    </dgm:pt>
    <dgm:pt modelId="{6D2508F1-0027-48D0-BE58-6B50EEE064F1}" type="pres">
      <dgm:prSet presAssocID="{A62F5C22-B90E-4DF8-8107-9AD8D2FD2F24}" presName="rootComposite" presStyleCnt="0"/>
      <dgm:spPr/>
    </dgm:pt>
    <dgm:pt modelId="{85097AA0-F9CB-499C-8423-940C58C011A2}" type="pres">
      <dgm:prSet presAssocID="{A62F5C22-B90E-4DF8-8107-9AD8D2FD2F24}" presName="rootText" presStyleLbl="node2" presStyleIdx="0" presStyleCnt="2" custLinFactX="100000" custLinFactNeighborX="124278" custLinFactNeighborY="468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95B244F-B4EB-4D4D-A1E2-90915B35A945}" type="pres">
      <dgm:prSet presAssocID="{A62F5C22-B90E-4DF8-8107-9AD8D2FD2F24}" presName="rootConnector" presStyleLbl="node2" presStyleIdx="0" presStyleCnt="2"/>
      <dgm:spPr/>
      <dgm:t>
        <a:bodyPr/>
        <a:lstStyle/>
        <a:p>
          <a:endParaRPr lang="sl-SI"/>
        </a:p>
      </dgm:t>
    </dgm:pt>
    <dgm:pt modelId="{7189AFCD-A9D0-4F9B-948C-8909392D79A2}" type="pres">
      <dgm:prSet presAssocID="{A62F5C22-B90E-4DF8-8107-9AD8D2FD2F24}" presName="hierChild4" presStyleCnt="0"/>
      <dgm:spPr/>
    </dgm:pt>
    <dgm:pt modelId="{E82FE73F-7F00-4ACB-8890-1BE3ADBE59CA}" type="pres">
      <dgm:prSet presAssocID="{A62F5C22-B90E-4DF8-8107-9AD8D2FD2F24}" presName="hierChild5" presStyleCnt="0"/>
      <dgm:spPr/>
    </dgm:pt>
    <dgm:pt modelId="{708D0C05-6D31-4905-85AA-AFBE95A7D586}" type="pres">
      <dgm:prSet presAssocID="{5E39C309-92C7-4BEA-ADAC-0C1E4AED5FBC}" presName="Name37" presStyleLbl="parChTrans1D2" presStyleIdx="1" presStyleCnt="2"/>
      <dgm:spPr/>
      <dgm:t>
        <a:bodyPr/>
        <a:lstStyle/>
        <a:p>
          <a:endParaRPr lang="sl-SI"/>
        </a:p>
      </dgm:t>
    </dgm:pt>
    <dgm:pt modelId="{CECD119D-E9DD-46A0-ADBA-96933FF7167D}" type="pres">
      <dgm:prSet presAssocID="{2CAA0F89-C77B-407C-A751-642C91E1DC5B}" presName="hierRoot2" presStyleCnt="0">
        <dgm:presLayoutVars>
          <dgm:hierBranch val="init"/>
        </dgm:presLayoutVars>
      </dgm:prSet>
      <dgm:spPr/>
    </dgm:pt>
    <dgm:pt modelId="{E423F5DC-BB83-4443-BF75-FC20CF498EA7}" type="pres">
      <dgm:prSet presAssocID="{2CAA0F89-C77B-407C-A751-642C91E1DC5B}" presName="rootComposite" presStyleCnt="0"/>
      <dgm:spPr/>
    </dgm:pt>
    <dgm:pt modelId="{7D5FB1D4-939B-4A3E-9CCF-C471894B55FB}" type="pres">
      <dgm:prSet presAssocID="{2CAA0F89-C77B-407C-A751-642C91E1DC5B}" presName="rootText" presStyleLbl="node2" presStyleIdx="1" presStyleCnt="2" custLinFactX="-34301" custLinFactNeighborX="-100000" custLinFactNeighborY="468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5D697B5-08ED-4CD2-8043-DA5E91A0AB6F}" type="pres">
      <dgm:prSet presAssocID="{2CAA0F89-C77B-407C-A751-642C91E1DC5B}" presName="rootConnector" presStyleLbl="node2" presStyleIdx="1" presStyleCnt="2"/>
      <dgm:spPr/>
      <dgm:t>
        <a:bodyPr/>
        <a:lstStyle/>
        <a:p>
          <a:endParaRPr lang="sl-SI"/>
        </a:p>
      </dgm:t>
    </dgm:pt>
    <dgm:pt modelId="{4DCB4760-B8B8-468C-BA50-2CC28D214FA3}" type="pres">
      <dgm:prSet presAssocID="{2CAA0F89-C77B-407C-A751-642C91E1DC5B}" presName="hierChild4" presStyleCnt="0"/>
      <dgm:spPr/>
    </dgm:pt>
    <dgm:pt modelId="{77D606EE-9948-4AA4-855E-309222B2D83C}" type="pres">
      <dgm:prSet presAssocID="{CB2285EA-F9AA-49FA-A725-68EB65210BEE}" presName="Name37" presStyleLbl="parChTrans1D3" presStyleIdx="0" presStyleCnt="2"/>
      <dgm:spPr/>
      <dgm:t>
        <a:bodyPr/>
        <a:lstStyle/>
        <a:p>
          <a:endParaRPr lang="sl-SI"/>
        </a:p>
      </dgm:t>
    </dgm:pt>
    <dgm:pt modelId="{836DD492-7FAE-44C7-91DE-FCAF57A5F06D}" type="pres">
      <dgm:prSet presAssocID="{6B6114C8-BBB1-46AF-9531-5EA50FEDA1DF}" presName="hierRoot2" presStyleCnt="0">
        <dgm:presLayoutVars>
          <dgm:hierBranch val="init"/>
        </dgm:presLayoutVars>
      </dgm:prSet>
      <dgm:spPr/>
    </dgm:pt>
    <dgm:pt modelId="{0B88FEB6-B90E-4954-B313-76D3FE3A760A}" type="pres">
      <dgm:prSet presAssocID="{6B6114C8-BBB1-46AF-9531-5EA50FEDA1DF}" presName="rootComposite" presStyleCnt="0"/>
      <dgm:spPr/>
    </dgm:pt>
    <dgm:pt modelId="{1F4AAC1D-20C3-419B-B080-627ECC22E566}" type="pres">
      <dgm:prSet presAssocID="{6B6114C8-BBB1-46AF-9531-5EA50FEDA1DF}" presName="rootText" presStyleLbl="node3" presStyleIdx="0" presStyleCnt="2" custLinFactX="-8068" custLinFactNeighborX="-100000" custLinFactNeighborY="7744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BBEEA60E-0072-429F-8562-91230958916D}" type="pres">
      <dgm:prSet presAssocID="{6B6114C8-BBB1-46AF-9531-5EA50FEDA1DF}" presName="rootConnector" presStyleLbl="node3" presStyleIdx="0" presStyleCnt="2"/>
      <dgm:spPr/>
      <dgm:t>
        <a:bodyPr/>
        <a:lstStyle/>
        <a:p>
          <a:endParaRPr lang="sl-SI"/>
        </a:p>
      </dgm:t>
    </dgm:pt>
    <dgm:pt modelId="{12EFD4D2-9FA3-46F5-A92E-D3730D2F8392}" type="pres">
      <dgm:prSet presAssocID="{6B6114C8-BBB1-46AF-9531-5EA50FEDA1DF}" presName="hierChild4" presStyleCnt="0"/>
      <dgm:spPr/>
    </dgm:pt>
    <dgm:pt modelId="{4F01908F-74F3-4BCE-9285-5319662CFB74}" type="pres">
      <dgm:prSet presAssocID="{6B6114C8-BBB1-46AF-9531-5EA50FEDA1DF}" presName="hierChild5" presStyleCnt="0"/>
      <dgm:spPr/>
    </dgm:pt>
    <dgm:pt modelId="{7D5857AB-133F-41CA-8F9C-E503F52A52EA}" type="pres">
      <dgm:prSet presAssocID="{4AB0497E-0A9C-4C12-A502-1450A8A66583}" presName="Name37" presStyleLbl="parChTrans1D3" presStyleIdx="1" presStyleCnt="2"/>
      <dgm:spPr/>
      <dgm:t>
        <a:bodyPr/>
        <a:lstStyle/>
        <a:p>
          <a:endParaRPr lang="sl-SI"/>
        </a:p>
      </dgm:t>
    </dgm:pt>
    <dgm:pt modelId="{22C28CF2-7988-4113-9092-0F7384141861}" type="pres">
      <dgm:prSet presAssocID="{E7CF0E11-193D-40A2-99C7-60F3A9A4378E}" presName="hierRoot2" presStyleCnt="0">
        <dgm:presLayoutVars>
          <dgm:hierBranch val="init"/>
        </dgm:presLayoutVars>
      </dgm:prSet>
      <dgm:spPr/>
    </dgm:pt>
    <dgm:pt modelId="{F3EC6266-6508-4783-8BCB-BE0C082619C7}" type="pres">
      <dgm:prSet presAssocID="{E7CF0E11-193D-40A2-99C7-60F3A9A4378E}" presName="rootComposite" presStyleCnt="0"/>
      <dgm:spPr/>
    </dgm:pt>
    <dgm:pt modelId="{C0E72A36-1C87-43A2-AF40-B2C749F39063}" type="pres">
      <dgm:prSet presAssocID="{E7CF0E11-193D-40A2-99C7-60F3A9A4378E}" presName="rootText" presStyleLbl="node3" presStyleIdx="1" presStyleCnt="2" custLinFactX="-100000" custLinFactY="-34256" custLinFactNeighborX="-192474" custLinFactNeighborY="-100000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2D2503D4-F1F7-4139-8A6F-D11F5BE1F48E}" type="pres">
      <dgm:prSet presAssocID="{E7CF0E11-193D-40A2-99C7-60F3A9A4378E}" presName="rootConnector" presStyleLbl="node3" presStyleIdx="1" presStyleCnt="2"/>
      <dgm:spPr/>
      <dgm:t>
        <a:bodyPr/>
        <a:lstStyle/>
        <a:p>
          <a:endParaRPr lang="sl-SI"/>
        </a:p>
      </dgm:t>
    </dgm:pt>
    <dgm:pt modelId="{C6838376-1A12-4934-897D-5F67AF08953E}" type="pres">
      <dgm:prSet presAssocID="{E7CF0E11-193D-40A2-99C7-60F3A9A4378E}" presName="hierChild4" presStyleCnt="0"/>
      <dgm:spPr/>
    </dgm:pt>
    <dgm:pt modelId="{8FE6AE2F-1494-4756-BA5E-4423D1715C85}" type="pres">
      <dgm:prSet presAssocID="{E7CF0E11-193D-40A2-99C7-60F3A9A4378E}" presName="hierChild5" presStyleCnt="0"/>
      <dgm:spPr/>
    </dgm:pt>
    <dgm:pt modelId="{072C4635-3F3D-4FED-9D5F-7CA9DE782D36}" type="pres">
      <dgm:prSet presAssocID="{2CAA0F89-C77B-407C-A751-642C91E1DC5B}" presName="hierChild5" presStyleCnt="0"/>
      <dgm:spPr/>
    </dgm:pt>
    <dgm:pt modelId="{E04FE8D0-D345-4570-A176-44D6C6243328}" type="pres">
      <dgm:prSet presAssocID="{1FC802FB-1C2D-432C-B259-23160CAD55E0}" presName="hierChild3" presStyleCnt="0"/>
      <dgm:spPr/>
    </dgm:pt>
  </dgm:ptLst>
  <dgm:cxnLst>
    <dgm:cxn modelId="{A05DA491-CE7D-499E-9C8B-E1170FACF03D}" srcId="{2CAA0F89-C77B-407C-A751-642C91E1DC5B}" destId="{E7CF0E11-193D-40A2-99C7-60F3A9A4378E}" srcOrd="1" destOrd="0" parTransId="{4AB0497E-0A9C-4C12-A502-1450A8A66583}" sibTransId="{55897C1B-2449-4577-B90B-464BFE6E65FF}"/>
    <dgm:cxn modelId="{B6032BA2-EB2C-44EA-824C-09F9EE5AC11E}" srcId="{1FC802FB-1C2D-432C-B259-23160CAD55E0}" destId="{A62F5C22-B90E-4DF8-8107-9AD8D2FD2F24}" srcOrd="0" destOrd="0" parTransId="{436E2C5D-8857-4C32-9A1B-88B38A58955E}" sibTransId="{B4675B5B-ED6B-4B0B-86A6-9E056FC01D02}"/>
    <dgm:cxn modelId="{D5F82DF1-722F-4A3A-9485-5DC16BAE511B}" type="presOf" srcId="{E7CF0E11-193D-40A2-99C7-60F3A9A4378E}" destId="{C0E72A36-1C87-43A2-AF40-B2C749F39063}" srcOrd="0" destOrd="0" presId="urn:microsoft.com/office/officeart/2005/8/layout/orgChart1"/>
    <dgm:cxn modelId="{71A213B9-8C56-4CA9-BD3A-2912099BAB46}" type="presOf" srcId="{4AB0497E-0A9C-4C12-A502-1450A8A66583}" destId="{7D5857AB-133F-41CA-8F9C-E503F52A52EA}" srcOrd="0" destOrd="0" presId="urn:microsoft.com/office/officeart/2005/8/layout/orgChart1"/>
    <dgm:cxn modelId="{E2ECF018-C634-4D7A-A1D3-BAF8D8BDC160}" type="presOf" srcId="{6B6114C8-BBB1-46AF-9531-5EA50FEDA1DF}" destId="{BBEEA60E-0072-429F-8562-91230958916D}" srcOrd="1" destOrd="0" presId="urn:microsoft.com/office/officeart/2005/8/layout/orgChart1"/>
    <dgm:cxn modelId="{50C73B7F-E51C-49DF-92D5-D861A5AF5242}" srcId="{1FC802FB-1C2D-432C-B259-23160CAD55E0}" destId="{2CAA0F89-C77B-407C-A751-642C91E1DC5B}" srcOrd="1" destOrd="0" parTransId="{5E39C309-92C7-4BEA-ADAC-0C1E4AED5FBC}" sibTransId="{03E04C5B-2E66-4DD7-A23A-403A3BC908CE}"/>
    <dgm:cxn modelId="{5374DAB8-0849-42BD-B193-7899C381469B}" type="presOf" srcId="{A62F5C22-B90E-4DF8-8107-9AD8D2FD2F24}" destId="{85097AA0-F9CB-499C-8423-940C58C011A2}" srcOrd="0" destOrd="0" presId="urn:microsoft.com/office/officeart/2005/8/layout/orgChart1"/>
    <dgm:cxn modelId="{0861F449-143B-495B-9149-4D2F841A32EA}" type="presOf" srcId="{6B6BE91C-7E92-4DC2-87A4-BADEB3AFB23C}" destId="{A31CF4D7-DDE6-4AD2-9629-74C417852DE7}" srcOrd="0" destOrd="0" presId="urn:microsoft.com/office/officeart/2005/8/layout/orgChart1"/>
    <dgm:cxn modelId="{E36ECD9E-FA6E-406C-9A34-7A6EBB5EB979}" type="presOf" srcId="{6B6114C8-BBB1-46AF-9531-5EA50FEDA1DF}" destId="{1F4AAC1D-20C3-419B-B080-627ECC22E566}" srcOrd="0" destOrd="0" presId="urn:microsoft.com/office/officeart/2005/8/layout/orgChart1"/>
    <dgm:cxn modelId="{3D753C60-42F1-4550-A51E-B6E7E6844818}" srcId="{6B6BE91C-7E92-4DC2-87A4-BADEB3AFB23C}" destId="{1FC802FB-1C2D-432C-B259-23160CAD55E0}" srcOrd="0" destOrd="0" parTransId="{B1C20FC4-A856-4ECB-AB1D-5390AE8887CC}" sibTransId="{DBF11F19-50A1-4313-BB44-5684E7C1A218}"/>
    <dgm:cxn modelId="{5178E83C-79B7-42F2-982A-CAE0E9A91430}" type="presOf" srcId="{1FC802FB-1C2D-432C-B259-23160CAD55E0}" destId="{AB10D3E7-AD07-49E3-8DED-C4C4F61E5DB8}" srcOrd="1" destOrd="0" presId="urn:microsoft.com/office/officeart/2005/8/layout/orgChart1"/>
    <dgm:cxn modelId="{08E37606-BB47-4F6C-BAD0-0C98AA2C170E}" type="presOf" srcId="{1FC802FB-1C2D-432C-B259-23160CAD55E0}" destId="{3EF09EB8-64F4-4A26-B11D-BF87F394895D}" srcOrd="0" destOrd="0" presId="urn:microsoft.com/office/officeart/2005/8/layout/orgChart1"/>
    <dgm:cxn modelId="{764FF951-A9F0-46B6-AB3E-8C122452F624}" type="presOf" srcId="{436E2C5D-8857-4C32-9A1B-88B38A58955E}" destId="{D35FB3B0-23EB-477E-95B5-2175107C7B0A}" srcOrd="0" destOrd="0" presId="urn:microsoft.com/office/officeart/2005/8/layout/orgChart1"/>
    <dgm:cxn modelId="{828758B2-893F-4CE4-AC55-E70D08C5CFD5}" type="presOf" srcId="{A62F5C22-B90E-4DF8-8107-9AD8D2FD2F24}" destId="{495B244F-B4EB-4D4D-A1E2-90915B35A945}" srcOrd="1" destOrd="0" presId="urn:microsoft.com/office/officeart/2005/8/layout/orgChart1"/>
    <dgm:cxn modelId="{BEB7D10F-126D-4AC8-8A19-09740433A904}" type="presOf" srcId="{5E39C309-92C7-4BEA-ADAC-0C1E4AED5FBC}" destId="{708D0C05-6D31-4905-85AA-AFBE95A7D586}" srcOrd="0" destOrd="0" presId="urn:microsoft.com/office/officeart/2005/8/layout/orgChart1"/>
    <dgm:cxn modelId="{4C09C500-2DBF-41DB-B78C-AE6C389FE2F0}" type="presOf" srcId="{2CAA0F89-C77B-407C-A751-642C91E1DC5B}" destId="{7D5FB1D4-939B-4A3E-9CCF-C471894B55FB}" srcOrd="0" destOrd="0" presId="urn:microsoft.com/office/officeart/2005/8/layout/orgChart1"/>
    <dgm:cxn modelId="{27947466-FB17-489D-8624-D686DA018793}" type="presOf" srcId="{2CAA0F89-C77B-407C-A751-642C91E1DC5B}" destId="{F5D697B5-08ED-4CD2-8043-DA5E91A0AB6F}" srcOrd="1" destOrd="0" presId="urn:microsoft.com/office/officeart/2005/8/layout/orgChart1"/>
    <dgm:cxn modelId="{C24ECD89-25A6-4ADC-870B-03C89F520A82}" type="presOf" srcId="{E7CF0E11-193D-40A2-99C7-60F3A9A4378E}" destId="{2D2503D4-F1F7-4139-8A6F-D11F5BE1F48E}" srcOrd="1" destOrd="0" presId="urn:microsoft.com/office/officeart/2005/8/layout/orgChart1"/>
    <dgm:cxn modelId="{51EE20A8-2BFD-4D2E-8F32-E758489D88E9}" type="presOf" srcId="{CB2285EA-F9AA-49FA-A725-68EB65210BEE}" destId="{77D606EE-9948-4AA4-855E-309222B2D83C}" srcOrd="0" destOrd="0" presId="urn:microsoft.com/office/officeart/2005/8/layout/orgChart1"/>
    <dgm:cxn modelId="{91306797-DECE-42D6-87C7-E7609B17F9F5}" srcId="{2CAA0F89-C77B-407C-A751-642C91E1DC5B}" destId="{6B6114C8-BBB1-46AF-9531-5EA50FEDA1DF}" srcOrd="0" destOrd="0" parTransId="{CB2285EA-F9AA-49FA-A725-68EB65210BEE}" sibTransId="{BDE7D6C2-4CE4-486E-9289-E10888F46B7F}"/>
    <dgm:cxn modelId="{68B62F74-D808-4C66-AE7F-E5280276ADC1}" type="presParOf" srcId="{A31CF4D7-DDE6-4AD2-9629-74C417852DE7}" destId="{8DA28505-0C5D-430D-9554-CA668CCDEEF3}" srcOrd="0" destOrd="0" presId="urn:microsoft.com/office/officeart/2005/8/layout/orgChart1"/>
    <dgm:cxn modelId="{1846D165-573C-42E0-AD52-56A437A19685}" type="presParOf" srcId="{8DA28505-0C5D-430D-9554-CA668CCDEEF3}" destId="{2EDCF9B7-075C-4577-85CE-7B71D9306568}" srcOrd="0" destOrd="0" presId="urn:microsoft.com/office/officeart/2005/8/layout/orgChart1"/>
    <dgm:cxn modelId="{0EC4E510-836C-46E7-BA0C-A1BBDFECBCB3}" type="presParOf" srcId="{2EDCF9B7-075C-4577-85CE-7B71D9306568}" destId="{3EF09EB8-64F4-4A26-B11D-BF87F394895D}" srcOrd="0" destOrd="0" presId="urn:microsoft.com/office/officeart/2005/8/layout/orgChart1"/>
    <dgm:cxn modelId="{F8A3F6EF-0B60-49EC-B41A-5E80BFB38240}" type="presParOf" srcId="{2EDCF9B7-075C-4577-85CE-7B71D9306568}" destId="{AB10D3E7-AD07-49E3-8DED-C4C4F61E5DB8}" srcOrd="1" destOrd="0" presId="urn:microsoft.com/office/officeart/2005/8/layout/orgChart1"/>
    <dgm:cxn modelId="{9FF30D2B-931E-485E-BB42-B73E49BC56CA}" type="presParOf" srcId="{8DA28505-0C5D-430D-9554-CA668CCDEEF3}" destId="{6A43309B-495F-4D92-B047-B3A1BDAB41DD}" srcOrd="1" destOrd="0" presId="urn:microsoft.com/office/officeart/2005/8/layout/orgChart1"/>
    <dgm:cxn modelId="{990F32D3-1104-4810-B73D-B20083B6064B}" type="presParOf" srcId="{6A43309B-495F-4D92-B047-B3A1BDAB41DD}" destId="{D35FB3B0-23EB-477E-95B5-2175107C7B0A}" srcOrd="0" destOrd="0" presId="urn:microsoft.com/office/officeart/2005/8/layout/orgChart1"/>
    <dgm:cxn modelId="{10689711-DC05-462C-B02D-E57E00ACD379}" type="presParOf" srcId="{6A43309B-495F-4D92-B047-B3A1BDAB41DD}" destId="{97C655F3-A4E8-4229-B3EE-D8E186817FBA}" srcOrd="1" destOrd="0" presId="urn:microsoft.com/office/officeart/2005/8/layout/orgChart1"/>
    <dgm:cxn modelId="{9EA90007-6D4D-45DC-AB4A-D8C7B8A6716B}" type="presParOf" srcId="{97C655F3-A4E8-4229-B3EE-D8E186817FBA}" destId="{6D2508F1-0027-48D0-BE58-6B50EEE064F1}" srcOrd="0" destOrd="0" presId="urn:microsoft.com/office/officeart/2005/8/layout/orgChart1"/>
    <dgm:cxn modelId="{AC678CE8-A799-4069-A2E3-6C2B19DDB761}" type="presParOf" srcId="{6D2508F1-0027-48D0-BE58-6B50EEE064F1}" destId="{85097AA0-F9CB-499C-8423-940C58C011A2}" srcOrd="0" destOrd="0" presId="urn:microsoft.com/office/officeart/2005/8/layout/orgChart1"/>
    <dgm:cxn modelId="{95C5BEE4-3779-499D-AAF4-04FFA37B243D}" type="presParOf" srcId="{6D2508F1-0027-48D0-BE58-6B50EEE064F1}" destId="{495B244F-B4EB-4D4D-A1E2-90915B35A945}" srcOrd="1" destOrd="0" presId="urn:microsoft.com/office/officeart/2005/8/layout/orgChart1"/>
    <dgm:cxn modelId="{B2309B32-DABA-4DB9-8959-699144422BF7}" type="presParOf" srcId="{97C655F3-A4E8-4229-B3EE-D8E186817FBA}" destId="{7189AFCD-A9D0-4F9B-948C-8909392D79A2}" srcOrd="1" destOrd="0" presId="urn:microsoft.com/office/officeart/2005/8/layout/orgChart1"/>
    <dgm:cxn modelId="{0C65A675-E949-40F0-B8E7-40B2E0B897B1}" type="presParOf" srcId="{97C655F3-A4E8-4229-B3EE-D8E186817FBA}" destId="{E82FE73F-7F00-4ACB-8890-1BE3ADBE59CA}" srcOrd="2" destOrd="0" presId="urn:microsoft.com/office/officeart/2005/8/layout/orgChart1"/>
    <dgm:cxn modelId="{87F4ED0C-E0A0-48A9-A1C7-3763E957F526}" type="presParOf" srcId="{6A43309B-495F-4D92-B047-B3A1BDAB41DD}" destId="{708D0C05-6D31-4905-85AA-AFBE95A7D586}" srcOrd="2" destOrd="0" presId="urn:microsoft.com/office/officeart/2005/8/layout/orgChart1"/>
    <dgm:cxn modelId="{994A8D01-237F-478B-B7F0-3FB7D51EBE76}" type="presParOf" srcId="{6A43309B-495F-4D92-B047-B3A1BDAB41DD}" destId="{CECD119D-E9DD-46A0-ADBA-96933FF7167D}" srcOrd="3" destOrd="0" presId="urn:microsoft.com/office/officeart/2005/8/layout/orgChart1"/>
    <dgm:cxn modelId="{C018A873-4272-4F21-B204-7080DB68DCD3}" type="presParOf" srcId="{CECD119D-E9DD-46A0-ADBA-96933FF7167D}" destId="{E423F5DC-BB83-4443-BF75-FC20CF498EA7}" srcOrd="0" destOrd="0" presId="urn:microsoft.com/office/officeart/2005/8/layout/orgChart1"/>
    <dgm:cxn modelId="{0AE48710-4131-4B3D-94D2-E7BA6CA2B7A7}" type="presParOf" srcId="{E423F5DC-BB83-4443-BF75-FC20CF498EA7}" destId="{7D5FB1D4-939B-4A3E-9CCF-C471894B55FB}" srcOrd="0" destOrd="0" presId="urn:microsoft.com/office/officeart/2005/8/layout/orgChart1"/>
    <dgm:cxn modelId="{5FF9CDBE-12B2-4C24-B931-9EC0DD7CDD05}" type="presParOf" srcId="{E423F5DC-BB83-4443-BF75-FC20CF498EA7}" destId="{F5D697B5-08ED-4CD2-8043-DA5E91A0AB6F}" srcOrd="1" destOrd="0" presId="urn:microsoft.com/office/officeart/2005/8/layout/orgChart1"/>
    <dgm:cxn modelId="{4A30446C-2E30-4208-AE3A-CA6FCE53F869}" type="presParOf" srcId="{CECD119D-E9DD-46A0-ADBA-96933FF7167D}" destId="{4DCB4760-B8B8-468C-BA50-2CC28D214FA3}" srcOrd="1" destOrd="0" presId="urn:microsoft.com/office/officeart/2005/8/layout/orgChart1"/>
    <dgm:cxn modelId="{2DDAEDAC-934E-4503-9646-73F259552683}" type="presParOf" srcId="{4DCB4760-B8B8-468C-BA50-2CC28D214FA3}" destId="{77D606EE-9948-4AA4-855E-309222B2D83C}" srcOrd="0" destOrd="0" presId="urn:microsoft.com/office/officeart/2005/8/layout/orgChart1"/>
    <dgm:cxn modelId="{B47056B8-32EA-45A8-8C1C-C95FCA21F93F}" type="presParOf" srcId="{4DCB4760-B8B8-468C-BA50-2CC28D214FA3}" destId="{836DD492-7FAE-44C7-91DE-FCAF57A5F06D}" srcOrd="1" destOrd="0" presId="urn:microsoft.com/office/officeart/2005/8/layout/orgChart1"/>
    <dgm:cxn modelId="{E7F8987E-DF6F-4F05-A8CA-236A41C8C872}" type="presParOf" srcId="{836DD492-7FAE-44C7-91DE-FCAF57A5F06D}" destId="{0B88FEB6-B90E-4954-B313-76D3FE3A760A}" srcOrd="0" destOrd="0" presId="urn:microsoft.com/office/officeart/2005/8/layout/orgChart1"/>
    <dgm:cxn modelId="{E2878C2E-6D70-403C-A64E-A89A811E2DD8}" type="presParOf" srcId="{0B88FEB6-B90E-4954-B313-76D3FE3A760A}" destId="{1F4AAC1D-20C3-419B-B080-627ECC22E566}" srcOrd="0" destOrd="0" presId="urn:microsoft.com/office/officeart/2005/8/layout/orgChart1"/>
    <dgm:cxn modelId="{C2C75C27-7ED3-4095-83A7-0BC9AF9E2251}" type="presParOf" srcId="{0B88FEB6-B90E-4954-B313-76D3FE3A760A}" destId="{BBEEA60E-0072-429F-8562-91230958916D}" srcOrd="1" destOrd="0" presId="urn:microsoft.com/office/officeart/2005/8/layout/orgChart1"/>
    <dgm:cxn modelId="{0AB7B6B1-E8DE-46E1-B4E6-0FDA64EA1CD8}" type="presParOf" srcId="{836DD492-7FAE-44C7-91DE-FCAF57A5F06D}" destId="{12EFD4D2-9FA3-46F5-A92E-D3730D2F8392}" srcOrd="1" destOrd="0" presId="urn:microsoft.com/office/officeart/2005/8/layout/orgChart1"/>
    <dgm:cxn modelId="{F6A23EC2-F3FD-4896-9B37-275DE8638BDB}" type="presParOf" srcId="{836DD492-7FAE-44C7-91DE-FCAF57A5F06D}" destId="{4F01908F-74F3-4BCE-9285-5319662CFB74}" srcOrd="2" destOrd="0" presId="urn:microsoft.com/office/officeart/2005/8/layout/orgChart1"/>
    <dgm:cxn modelId="{49A4E689-05E6-4389-B3FD-8D6DCA7CD3AA}" type="presParOf" srcId="{4DCB4760-B8B8-468C-BA50-2CC28D214FA3}" destId="{7D5857AB-133F-41CA-8F9C-E503F52A52EA}" srcOrd="2" destOrd="0" presId="urn:microsoft.com/office/officeart/2005/8/layout/orgChart1"/>
    <dgm:cxn modelId="{B2A241D6-595B-436E-A4EE-40929E607F38}" type="presParOf" srcId="{4DCB4760-B8B8-468C-BA50-2CC28D214FA3}" destId="{22C28CF2-7988-4113-9092-0F7384141861}" srcOrd="3" destOrd="0" presId="urn:microsoft.com/office/officeart/2005/8/layout/orgChart1"/>
    <dgm:cxn modelId="{4B35734D-19C7-4AD0-9F33-A48DECF60CDC}" type="presParOf" srcId="{22C28CF2-7988-4113-9092-0F7384141861}" destId="{F3EC6266-6508-4783-8BCB-BE0C082619C7}" srcOrd="0" destOrd="0" presId="urn:microsoft.com/office/officeart/2005/8/layout/orgChart1"/>
    <dgm:cxn modelId="{00BE1FF0-7369-4544-8F7E-E7E56B4BB53A}" type="presParOf" srcId="{F3EC6266-6508-4783-8BCB-BE0C082619C7}" destId="{C0E72A36-1C87-43A2-AF40-B2C749F39063}" srcOrd="0" destOrd="0" presId="urn:microsoft.com/office/officeart/2005/8/layout/orgChart1"/>
    <dgm:cxn modelId="{BD5692C6-126B-44D5-BBCB-B4FAE699F0D4}" type="presParOf" srcId="{F3EC6266-6508-4783-8BCB-BE0C082619C7}" destId="{2D2503D4-F1F7-4139-8A6F-D11F5BE1F48E}" srcOrd="1" destOrd="0" presId="urn:microsoft.com/office/officeart/2005/8/layout/orgChart1"/>
    <dgm:cxn modelId="{107D98BF-80D6-433B-AAFF-66F5B8F17B6F}" type="presParOf" srcId="{22C28CF2-7988-4113-9092-0F7384141861}" destId="{C6838376-1A12-4934-897D-5F67AF08953E}" srcOrd="1" destOrd="0" presId="urn:microsoft.com/office/officeart/2005/8/layout/orgChart1"/>
    <dgm:cxn modelId="{94A2A74D-E32A-420D-AC6B-46932632D82A}" type="presParOf" srcId="{22C28CF2-7988-4113-9092-0F7384141861}" destId="{8FE6AE2F-1494-4756-BA5E-4423D1715C85}" srcOrd="2" destOrd="0" presId="urn:microsoft.com/office/officeart/2005/8/layout/orgChart1"/>
    <dgm:cxn modelId="{657D4068-AB55-483B-88CE-960E5FAABC3A}" type="presParOf" srcId="{CECD119D-E9DD-46A0-ADBA-96933FF7167D}" destId="{072C4635-3F3D-4FED-9D5F-7CA9DE782D36}" srcOrd="2" destOrd="0" presId="urn:microsoft.com/office/officeart/2005/8/layout/orgChart1"/>
    <dgm:cxn modelId="{27B4C787-043C-4AC8-9F43-3EEE0CA65A7F}" type="presParOf" srcId="{8DA28505-0C5D-430D-9554-CA668CCDEEF3}" destId="{E04FE8D0-D345-4570-A176-44D6C62433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857AB-133F-41CA-8F9C-E503F52A52EA}">
      <dsp:nvSpPr>
        <dsp:cNvPr id="0" name=""/>
        <dsp:cNvSpPr/>
      </dsp:nvSpPr>
      <dsp:spPr>
        <a:xfrm>
          <a:off x="1595083" y="1968788"/>
          <a:ext cx="279275" cy="758142"/>
        </a:xfrm>
        <a:custGeom>
          <a:avLst/>
          <a:gdLst/>
          <a:ahLst/>
          <a:cxnLst/>
          <a:rect l="0" t="0" r="0" b="0"/>
          <a:pathLst>
            <a:path>
              <a:moveTo>
                <a:pt x="279275" y="0"/>
              </a:moveTo>
              <a:lnTo>
                <a:pt x="279275" y="758142"/>
              </a:lnTo>
              <a:lnTo>
                <a:pt x="0" y="7581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606EE-9948-4AA4-855E-309222B2D83C}">
      <dsp:nvSpPr>
        <dsp:cNvPr id="0" name=""/>
        <dsp:cNvSpPr/>
      </dsp:nvSpPr>
      <dsp:spPr>
        <a:xfrm>
          <a:off x="1874358" y="1968788"/>
          <a:ext cx="657700" cy="758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8142"/>
              </a:lnTo>
              <a:lnTo>
                <a:pt x="657700" y="7581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8D0C05-6D31-4905-85AA-AFBE95A7D586}">
      <dsp:nvSpPr>
        <dsp:cNvPr id="0" name=""/>
        <dsp:cNvSpPr/>
      </dsp:nvSpPr>
      <dsp:spPr>
        <a:xfrm>
          <a:off x="2512391" y="797541"/>
          <a:ext cx="1094817" cy="373705"/>
        </a:xfrm>
        <a:custGeom>
          <a:avLst/>
          <a:gdLst/>
          <a:ahLst/>
          <a:cxnLst/>
          <a:rect l="0" t="0" r="0" b="0"/>
          <a:pathLst>
            <a:path>
              <a:moveTo>
                <a:pt x="1094817" y="0"/>
              </a:moveTo>
              <a:lnTo>
                <a:pt x="1094817" y="206221"/>
              </a:lnTo>
              <a:lnTo>
                <a:pt x="0" y="206221"/>
              </a:lnTo>
              <a:lnTo>
                <a:pt x="0" y="373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FB3B0-23EB-477E-95B5-2175107C7B0A}">
      <dsp:nvSpPr>
        <dsp:cNvPr id="0" name=""/>
        <dsp:cNvSpPr/>
      </dsp:nvSpPr>
      <dsp:spPr>
        <a:xfrm>
          <a:off x="3607209" y="797541"/>
          <a:ext cx="2694765" cy="373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221"/>
              </a:lnTo>
              <a:lnTo>
                <a:pt x="2694765" y="206221"/>
              </a:lnTo>
              <a:lnTo>
                <a:pt x="2694765" y="373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09EB8-64F4-4A26-B11D-BF87F394895D}">
      <dsp:nvSpPr>
        <dsp:cNvPr id="0" name=""/>
        <dsp:cNvSpPr/>
      </dsp:nvSpPr>
      <dsp:spPr>
        <a:xfrm>
          <a:off x="2531819" y="0"/>
          <a:ext cx="2150778" cy="797541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kern="1200" dirty="0" smtClean="0">
              <a:latin typeface="+mn-lt"/>
            </a:rPr>
            <a:t>Očesni sledilec</a:t>
          </a:r>
          <a:endParaRPr lang="en-GB" sz="2400" kern="1200" dirty="0">
            <a:latin typeface="+mn-lt"/>
          </a:endParaRPr>
        </a:p>
      </dsp:txBody>
      <dsp:txXfrm>
        <a:off x="2531819" y="0"/>
        <a:ext cx="2150778" cy="797541"/>
      </dsp:txXfrm>
    </dsp:sp>
    <dsp:sp modelId="{85097AA0-F9CB-499C-8423-940C58C011A2}">
      <dsp:nvSpPr>
        <dsp:cNvPr id="0" name=""/>
        <dsp:cNvSpPr/>
      </dsp:nvSpPr>
      <dsp:spPr>
        <a:xfrm>
          <a:off x="5504432" y="1171247"/>
          <a:ext cx="1595083" cy="797541"/>
        </a:xfrm>
        <a:prstGeom prst="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latin typeface="+mn-lt"/>
            </a:rPr>
            <a:t>Aktivnosti zenice</a:t>
          </a:r>
          <a:endParaRPr lang="en-GB" sz="2100" kern="1200" dirty="0">
            <a:latin typeface="+mn-lt"/>
          </a:endParaRPr>
        </a:p>
      </dsp:txBody>
      <dsp:txXfrm>
        <a:off x="5504432" y="1171247"/>
        <a:ext cx="1595083" cy="797541"/>
      </dsp:txXfrm>
    </dsp:sp>
    <dsp:sp modelId="{7D5FB1D4-939B-4A3E-9CCF-C471894B55FB}">
      <dsp:nvSpPr>
        <dsp:cNvPr id="0" name=""/>
        <dsp:cNvSpPr/>
      </dsp:nvSpPr>
      <dsp:spPr>
        <a:xfrm>
          <a:off x="1714850" y="1171247"/>
          <a:ext cx="1595083" cy="797541"/>
        </a:xfrm>
        <a:prstGeom prst="rect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>
              <a:latin typeface="+mn-lt"/>
            </a:rPr>
            <a:t>Gibi očesnega zrkla </a:t>
          </a:r>
          <a:endParaRPr lang="en-GB" sz="2100" kern="1200" dirty="0">
            <a:latin typeface="+mn-lt"/>
          </a:endParaRPr>
        </a:p>
      </dsp:txBody>
      <dsp:txXfrm>
        <a:off x="1714850" y="1171247"/>
        <a:ext cx="1595083" cy="797541"/>
      </dsp:txXfrm>
    </dsp:sp>
    <dsp:sp modelId="{1F4AAC1D-20C3-419B-B080-627ECC22E566}">
      <dsp:nvSpPr>
        <dsp:cNvPr id="0" name=""/>
        <dsp:cNvSpPr/>
      </dsp:nvSpPr>
      <dsp:spPr>
        <a:xfrm>
          <a:off x="2532059" y="2328160"/>
          <a:ext cx="1595083" cy="7975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smtClean="0"/>
            <a:t>Fiksacije</a:t>
          </a:r>
          <a:endParaRPr lang="en-GB" sz="2100" kern="1200" dirty="0"/>
        </a:p>
      </dsp:txBody>
      <dsp:txXfrm>
        <a:off x="2532059" y="2328160"/>
        <a:ext cx="1595083" cy="797541"/>
      </dsp:txXfrm>
    </dsp:sp>
    <dsp:sp modelId="{C0E72A36-1C87-43A2-AF40-B2C749F39063}">
      <dsp:nvSpPr>
        <dsp:cNvPr id="0" name=""/>
        <dsp:cNvSpPr/>
      </dsp:nvSpPr>
      <dsp:spPr>
        <a:xfrm>
          <a:off x="0" y="2328160"/>
          <a:ext cx="1595083" cy="7975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100" kern="1200" dirty="0" err="1" smtClean="0"/>
            <a:t>Sakade</a:t>
          </a:r>
          <a:endParaRPr lang="sl-SI" sz="2100" kern="1200" dirty="0"/>
        </a:p>
      </dsp:txBody>
      <dsp:txXfrm>
        <a:off x="0" y="2328160"/>
        <a:ext cx="1595083" cy="797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06BC2-CC4D-425D-8171-10519E4A922F}" type="datetimeFigureOut">
              <a:rPr lang="sl-SI" smtClean="0"/>
              <a:t>16.12.2017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26380-1ED2-4AA9-BDA6-A28F0B671B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4054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D3A5F-F18F-493D-B211-D88C5E5F2522}" type="datetimeFigureOut">
              <a:rPr lang="en-GB" smtClean="0"/>
              <a:t>16/12/2017</a:t>
            </a:fld>
            <a:endParaRPr lang="en-GB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46C95-CAA0-493F-80FC-DB06E9B772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3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5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9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3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63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17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77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46C95-CAA0-493F-80FC-DB06E9B77267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7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471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42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29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619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81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02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451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19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569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159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50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03DDA-7748-4857-8A26-94C13A20109D}" type="datetimeFigureOut">
              <a:rPr lang="sl-SI" smtClean="0"/>
              <a:pPr/>
              <a:t>16.12.2017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208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uc.splet.arnes.si/files/2017/08/logotip_projek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3918"/>
            <a:ext cx="4723239" cy="455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260648"/>
            <a:ext cx="8784976" cy="63367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1259886" y="5121203"/>
            <a:ext cx="6624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/>
              <a:t>Analize</a:t>
            </a:r>
            <a:r>
              <a:rPr lang="en-GB" sz="2800" dirty="0"/>
              <a:t> </a:t>
            </a:r>
            <a:r>
              <a:rPr lang="en-GB" sz="2800" dirty="0" err="1"/>
              <a:t>učnih</a:t>
            </a:r>
            <a:r>
              <a:rPr lang="en-GB" sz="2800" dirty="0"/>
              <a:t> </a:t>
            </a:r>
            <a:r>
              <a:rPr lang="en-GB" sz="2800" dirty="0" err="1"/>
              <a:t>gradiv</a:t>
            </a:r>
            <a:r>
              <a:rPr lang="en-GB" sz="2800" dirty="0"/>
              <a:t> s </a:t>
            </a:r>
            <a:r>
              <a:rPr lang="en-GB" sz="2800" dirty="0" err="1"/>
              <a:t>pomočjo</a:t>
            </a:r>
            <a:r>
              <a:rPr lang="en-GB" sz="2800" dirty="0"/>
              <a:t> </a:t>
            </a:r>
            <a:r>
              <a:rPr lang="en-GB" sz="2800" dirty="0" err="1"/>
              <a:t>tehnologije</a:t>
            </a:r>
            <a:r>
              <a:rPr lang="en-GB" sz="2800" dirty="0"/>
              <a:t> </a:t>
            </a:r>
            <a:r>
              <a:rPr lang="en-GB" sz="2800" dirty="0" err="1"/>
              <a:t>očesnih</a:t>
            </a:r>
            <a:r>
              <a:rPr lang="en-GB" sz="2800" dirty="0"/>
              <a:t> </a:t>
            </a:r>
            <a:r>
              <a:rPr lang="en-GB" sz="2800" dirty="0" err="1"/>
              <a:t>sledilcev</a:t>
            </a:r>
            <a:endParaRPr lang="en-GB" sz="28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3851920" y="613804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Špela Hrast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2087" y="581616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5" y="1916832"/>
            <a:ext cx="806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</a:rPr>
              <a:t>PRIMER: Integracija slik in besedila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1043608" y="284698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000" dirty="0" smtClean="0"/>
              <a:t>UČENCI: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/>
              <a:t>N</a:t>
            </a:r>
            <a:r>
              <a:rPr lang="sl-SI" sz="2000" dirty="0" smtClean="0"/>
              <a:t>e </a:t>
            </a:r>
            <a:r>
              <a:rPr lang="sl-SI" sz="2000" dirty="0"/>
              <a:t>obravnavajo slikovnega gradiva: </a:t>
            </a:r>
            <a:r>
              <a:rPr lang="sl-SI" sz="2000" dirty="0" smtClean="0"/>
              <a:t>3/20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Med </a:t>
            </a:r>
            <a:r>
              <a:rPr lang="sl-SI" sz="2000" dirty="0"/>
              <a:t>besedilom in slikovnim gradivom ni povezave: </a:t>
            </a:r>
            <a:r>
              <a:rPr lang="sl-SI" sz="2000" dirty="0" smtClean="0"/>
              <a:t>7/20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Slikovno </a:t>
            </a:r>
            <a:r>
              <a:rPr lang="sl-SI" sz="2000" dirty="0"/>
              <a:t>gradivo obravnavajo po besedilu: </a:t>
            </a:r>
            <a:r>
              <a:rPr lang="sl-SI" sz="2000" dirty="0" smtClean="0"/>
              <a:t>7/20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Slikovno </a:t>
            </a:r>
            <a:r>
              <a:rPr lang="sl-SI" sz="2000" dirty="0"/>
              <a:t>gradivo </a:t>
            </a:r>
            <a:r>
              <a:rPr lang="sl-SI" sz="2000" dirty="0" smtClean="0"/>
              <a:t>integrirajo: 3/17</a:t>
            </a:r>
            <a:endParaRPr lang="sl-SI" sz="2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2442334"/>
            <a:ext cx="2875227" cy="37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1" y="332656"/>
            <a:ext cx="9036496" cy="6092020"/>
          </a:xfrm>
        </p:spPr>
      </p:pic>
    </p:spTree>
    <p:extLst>
      <p:ext uri="{BB962C8B-B14F-4D97-AF65-F5344CB8AC3E}">
        <p14:creationId xmlns:p14="http://schemas.microsoft.com/office/powerpoint/2010/main" val="1351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94928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539552" y="1674333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</a:rPr>
              <a:t>PREDSTAVITVE PRIDOBLJENIH PODATKOV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14" name="Slika 1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"/>
          <a:stretch/>
        </p:blipFill>
        <p:spPr bwMode="auto">
          <a:xfrm>
            <a:off x="395476" y="4304511"/>
            <a:ext cx="4212527" cy="1929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859" y="4334823"/>
            <a:ext cx="4112451" cy="19437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1740" y="2324181"/>
            <a:ext cx="4212527" cy="201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94928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539552" y="1861301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</a:rPr>
              <a:t>OMEJITVE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935596" y="2829108"/>
            <a:ext cx="73448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Zbiranje podatkov</a:t>
            </a:r>
            <a:r>
              <a:rPr lang="sl-SI" sz="2000" dirty="0" smtClean="0"/>
              <a:t>: </a:t>
            </a:r>
            <a:r>
              <a:rPr lang="sl-SI" sz="2000" dirty="0"/>
              <a:t>navadno zbrani na majhnem vzorcu </a:t>
            </a:r>
            <a:r>
              <a:rPr lang="sl-SI" sz="2000" dirty="0" smtClean="0"/>
              <a:t>udeležencev, omejitve pri kalibraciji</a:t>
            </a: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b="1" dirty="0" smtClean="0"/>
              <a:t>Analiza podatkov in njihova interpretacija: </a:t>
            </a:r>
            <a:r>
              <a:rPr lang="sl-SI" sz="2000" dirty="0" smtClean="0"/>
              <a:t>zakaj </a:t>
            </a:r>
            <a:r>
              <a:rPr lang="sl-SI" sz="2000" dirty="0"/>
              <a:t>je specifični testiranec gledal točno določeno reprezentacijo ob točno določenem času za točno določeno časovno </a:t>
            </a:r>
            <a:r>
              <a:rPr lang="sl-SI" sz="2000" dirty="0" smtClean="0"/>
              <a:t>enoto (pomen </a:t>
            </a:r>
            <a:r>
              <a:rPr lang="sl-SI" sz="2000" dirty="0"/>
              <a:t>triangulacije: sočasno ali retrospektivno glasno </a:t>
            </a:r>
            <a:r>
              <a:rPr lang="sl-SI" sz="2000" dirty="0" smtClean="0"/>
              <a:t>razmišljanje), vpliv različnih spremenljivk</a:t>
            </a:r>
          </a:p>
        </p:txBody>
      </p:sp>
    </p:spTree>
    <p:extLst>
      <p:ext uri="{BB962C8B-B14F-4D97-AF65-F5344CB8AC3E}">
        <p14:creationId xmlns:p14="http://schemas.microsoft.com/office/powerpoint/2010/main" val="788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94928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699792" y="3519199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</a:rPr>
              <a:t>HVALA ZA POZORNOST.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6" y="182355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  <a:latin typeface="+mj-lt"/>
              </a:rPr>
              <a:t>OČESNI SLEDILEC</a:t>
            </a:r>
            <a:endParaRPr lang="en-GB" sz="2800" dirty="0">
              <a:latin typeface="+mj-lt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/>
          <a:srcRect l="2854" t="2027" b="10298"/>
          <a:stretch/>
        </p:blipFill>
        <p:spPr>
          <a:xfrm>
            <a:off x="2006589" y="2430923"/>
            <a:ext cx="5202830" cy="35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7197" y="578924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55474129"/>
              </p:ext>
            </p:extLst>
          </p:nvPr>
        </p:nvGraphicFramePr>
        <p:xfrm>
          <a:off x="1043608" y="2348880"/>
          <a:ext cx="7777929" cy="4197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736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7197" y="578924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53339"/>
              </p:ext>
            </p:extLst>
          </p:nvPr>
        </p:nvGraphicFramePr>
        <p:xfrm>
          <a:off x="1245739" y="3114559"/>
          <a:ext cx="672785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617"/>
                <a:gridCol w="2242617"/>
                <a:gridCol w="22426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sz="2000" dirty="0" smtClean="0"/>
                        <a:t>Fiksacije</a:t>
                      </a:r>
                      <a:endParaRPr lang="sl-SI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 err="1" smtClean="0"/>
                        <a:t>Sakade</a:t>
                      </a:r>
                      <a:endParaRPr lang="sl-SI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 smtClean="0"/>
                        <a:t>Oboje</a:t>
                      </a:r>
                      <a:endParaRPr lang="sl-SI" sz="2000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b="1" dirty="0" smtClean="0"/>
                        <a:t>Čas</a:t>
                      </a:r>
                      <a:endParaRPr lang="sl-SI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Total </a:t>
                      </a:r>
                      <a:r>
                        <a:rPr lang="sl-SI" dirty="0" err="1" smtClean="0"/>
                        <a:t>fixation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duration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err="1" smtClean="0"/>
                        <a:t>Saccade</a:t>
                      </a:r>
                      <a:r>
                        <a:rPr lang="sl-SI" baseline="0" dirty="0" smtClean="0"/>
                        <a:t> </a:t>
                      </a:r>
                      <a:r>
                        <a:rPr lang="sl-SI" baseline="0" dirty="0" err="1" smtClean="0"/>
                        <a:t>duration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Total</a:t>
                      </a:r>
                      <a:r>
                        <a:rPr lang="sl-SI" baseline="0" dirty="0" smtClean="0"/>
                        <a:t> </a:t>
                      </a:r>
                      <a:r>
                        <a:rPr lang="sl-SI" baseline="0" dirty="0" err="1" smtClean="0"/>
                        <a:t>reading</a:t>
                      </a:r>
                      <a:r>
                        <a:rPr lang="sl-SI" baseline="0" dirty="0" smtClean="0"/>
                        <a:t> time</a:t>
                      </a:r>
                      <a:endParaRPr lang="sl-SI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b="1" dirty="0" smtClean="0"/>
                        <a:t>Prostor</a:t>
                      </a:r>
                      <a:endParaRPr lang="sl-SI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 err="1" smtClean="0"/>
                        <a:t>Fixation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position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err="1" smtClean="0"/>
                        <a:t>Saccade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length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/>
                        <a:t>Scan </a:t>
                      </a:r>
                      <a:r>
                        <a:rPr lang="sl-SI" dirty="0" err="1" smtClean="0"/>
                        <a:t>path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pattern</a:t>
                      </a:r>
                      <a:endParaRPr lang="sl-SI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sl-SI" b="1" baseline="0" dirty="0" smtClean="0"/>
                        <a:t>Štetje</a:t>
                      </a:r>
                      <a:endParaRPr lang="sl-SI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dirty="0" err="1" smtClean="0"/>
                        <a:t>Fixation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count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err="1" smtClean="0"/>
                        <a:t>Saccade</a:t>
                      </a:r>
                      <a:r>
                        <a:rPr lang="sl-SI" dirty="0" smtClean="0"/>
                        <a:t> </a:t>
                      </a:r>
                      <a:r>
                        <a:rPr lang="sl-SI" dirty="0" err="1" smtClean="0"/>
                        <a:t>count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Pravokotnik 10"/>
          <p:cNvSpPr/>
          <p:nvPr/>
        </p:nvSpPr>
        <p:spPr>
          <a:xfrm>
            <a:off x="1071939" y="1887911"/>
            <a:ext cx="5760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  <a:latin typeface="+mj-lt"/>
              </a:rPr>
              <a:t>PRIMERI POGOSTO UPORABLJENIH MERITEV </a:t>
            </a:r>
            <a:r>
              <a:rPr lang="sl-SI" sz="1600" dirty="0" smtClean="0">
                <a:solidFill>
                  <a:srgbClr val="212121"/>
                </a:solidFill>
                <a:latin typeface="+mj-lt"/>
              </a:rPr>
              <a:t>(</a:t>
            </a:r>
            <a:r>
              <a:rPr lang="sl-SI" sz="1600" dirty="0" err="1" smtClean="0">
                <a:solidFill>
                  <a:srgbClr val="212121"/>
                </a:solidFill>
                <a:latin typeface="+mj-lt"/>
              </a:rPr>
              <a:t>Rodrigues</a:t>
            </a:r>
            <a:r>
              <a:rPr lang="sl-SI" sz="1600" dirty="0" smtClean="0">
                <a:solidFill>
                  <a:srgbClr val="212121"/>
                </a:solidFill>
                <a:latin typeface="+mj-lt"/>
              </a:rPr>
              <a:t> in Rosa, 2017)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59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7197" y="578924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971599" y="1780882"/>
            <a:ext cx="57606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  <a:latin typeface="+mj-lt"/>
              </a:rPr>
              <a:t>OBMOČJA ZANIMANJA</a:t>
            </a:r>
            <a:endParaRPr lang="en-GB" sz="1600" dirty="0">
              <a:latin typeface="+mj-lt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2304102"/>
            <a:ext cx="576121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4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2087" y="581616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6" y="191683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</a:rPr>
              <a:t>PREDSTAVITVE PRIDOBLJENIH PODATKOV</a:t>
            </a:r>
            <a:endParaRPr lang="en-GB" sz="2800" dirty="0">
              <a:solidFill>
                <a:prstClr val="black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2" y="2800208"/>
            <a:ext cx="3952039" cy="266429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57" y="2800208"/>
            <a:ext cx="3958703" cy="2668789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754013" y="5616105"/>
            <a:ext cx="1338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/>
              <a:t> HEAT MAP</a:t>
            </a:r>
            <a:endParaRPr lang="sl-SI" sz="20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6001088" y="5616105"/>
            <a:ext cx="1379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/>
              <a:t> GAZE PLOT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2725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2087" y="5816160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sl-SI" sz="1800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Font typeface="Arial" pitchFamily="34" charset="0"/>
              <a:buNone/>
            </a:pPr>
            <a:r>
              <a:rPr lang="sl-SI" sz="1100" i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5" y="1916832"/>
            <a:ext cx="806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>
                <a:solidFill>
                  <a:srgbClr val="212121"/>
                </a:solidFill>
              </a:rPr>
              <a:t>PRIMER: Integracija slik in besedila 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755575" y="2768781"/>
            <a:ext cx="48954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 smtClean="0"/>
              <a:t>UČENCI: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Ne </a:t>
            </a:r>
            <a:r>
              <a:rPr lang="sl-SI" sz="2000" dirty="0"/>
              <a:t>obravnavajo diagrama s spremnim besedilom, obravnavajo samo diagram:  </a:t>
            </a:r>
            <a:r>
              <a:rPr lang="sl-SI" sz="2000" dirty="0" smtClean="0"/>
              <a:t>4/20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Berejo </a:t>
            </a:r>
            <a:r>
              <a:rPr lang="sl-SI" sz="2000" dirty="0"/>
              <a:t>diagram in spremno besedilo ločeno: 10/20 </a:t>
            </a:r>
            <a:endParaRPr lang="sl-SI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 smtClean="0"/>
              <a:t>Berejo </a:t>
            </a:r>
            <a:r>
              <a:rPr lang="sl-SI" sz="2000" dirty="0"/>
              <a:t>diagram in spremno besedilo skupaj: 6/20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543" y="3913921"/>
            <a:ext cx="3322608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476672"/>
            <a:ext cx="9040499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472"/>
            <a:ext cx="9144000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393</Words>
  <Application>Microsoft Office PowerPoint</Application>
  <PresentationFormat>Diaprojekcija na zaslonu (4:3)</PresentationFormat>
  <Paragraphs>71</Paragraphs>
  <Slides>14</Slides>
  <Notes>7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Irma</dc:creator>
  <cp:lastModifiedBy>Špela</cp:lastModifiedBy>
  <cp:revision>39</cp:revision>
  <dcterms:created xsi:type="dcterms:W3CDTF">2017-08-28T09:28:12Z</dcterms:created>
  <dcterms:modified xsi:type="dcterms:W3CDTF">2017-12-16T22:18:07Z</dcterms:modified>
</cp:coreProperties>
</file>