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rkarGr" initials="GT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F5AB1C69-6EDB-4FF4-983F-18BD219EF322}" styleName="Srednji slog 2 – poudarek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rednji slog 2 – poudarek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rednji slog 2 – poudarek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06BC2-CC4D-425D-8171-10519E4A922F}" type="datetimeFigureOut">
              <a:rPr lang="sl-SI" smtClean="0"/>
              <a:t>19.1.2018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26380-1ED2-4AA9-BDA6-A28F0B671B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14054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19.1.2018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74714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19.1.2018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84421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19.1.2018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42291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19.1.2018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6193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19.1.2018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9818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19.1.2018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02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19.1.2018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4518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19.1.2018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5119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19.1.2018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35698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19.1.2018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31593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19.1.2018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7750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03DDA-7748-4857-8A26-94C13A20109D}" type="datetimeFigureOut">
              <a:rPr lang="sl-SI" smtClean="0"/>
              <a:pPr/>
              <a:t>19.1.2018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208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auc.splet.arnes.si/files/2017/08/logotip_projekt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76672"/>
            <a:ext cx="6048672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9512" y="260648"/>
            <a:ext cx="8784976" cy="633670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398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slov 2"/>
          <p:cNvSpPr txBox="1">
            <a:spLocks/>
          </p:cNvSpPr>
          <p:nvPr/>
        </p:nvSpPr>
        <p:spPr>
          <a:xfrm>
            <a:off x="395536" y="5805264"/>
            <a:ext cx="842493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Slika 26" descr="Logo_EKP_socialni_sklad_SLO_slog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67472"/>
            <a:ext cx="2504937" cy="12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lika 2" descr="MIZS_slovenščin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22149"/>
            <a:ext cx="252027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121" descr="C:\Users\Jurij\Google Drive\UMETNIŠKA DEJAVNOST\VZORCI DOKUMENTOV\Logo PEF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67472"/>
            <a:ext cx="871537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značba mest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sl-SI" dirty="0" smtClean="0"/>
              <a:t>NAMEN:</a:t>
            </a:r>
          </a:p>
          <a:p>
            <a:r>
              <a:rPr lang="sl-SI" dirty="0" smtClean="0"/>
              <a:t>Raziskati v kolikšni meri in na kakšne načine se v šolskih učbenikih pojavlja diskriminacija na  osnovi:</a:t>
            </a:r>
          </a:p>
          <a:p>
            <a:r>
              <a:rPr lang="sl-SI" dirty="0" smtClean="0"/>
              <a:t>A. spola in starosti,</a:t>
            </a:r>
          </a:p>
          <a:p>
            <a:r>
              <a:rPr lang="sl-SI" dirty="0" smtClean="0"/>
              <a:t>B. kulture,</a:t>
            </a:r>
          </a:p>
          <a:p>
            <a:r>
              <a:rPr lang="sl-SI" dirty="0" smtClean="0"/>
              <a:t>C. posebnih potreb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2961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6259" y="1442504"/>
            <a:ext cx="8229600" cy="1143000"/>
          </a:xfrm>
        </p:spPr>
        <p:txBody>
          <a:bodyPr>
            <a:normAutofit/>
          </a:bodyPr>
          <a:lstStyle/>
          <a:p>
            <a:r>
              <a:rPr lang="sl-SI" sz="3200" dirty="0" smtClean="0"/>
              <a:t>Reprezentacije spola v šolskih učbenikih</a:t>
            </a:r>
            <a:endParaRPr lang="sl-SI" sz="32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57200" y="2503437"/>
            <a:ext cx="8229600" cy="4525963"/>
          </a:xfrm>
        </p:spPr>
        <p:txBody>
          <a:bodyPr>
            <a:normAutofit/>
          </a:bodyPr>
          <a:lstStyle/>
          <a:p>
            <a:r>
              <a:rPr lang="sl-SI" sz="2800" dirty="0" smtClean="0"/>
              <a:t>Metodologija:</a:t>
            </a:r>
          </a:p>
          <a:p>
            <a:r>
              <a:rPr lang="sl-SI" sz="2800" dirty="0" smtClean="0"/>
              <a:t>razločevanje med biološkim (</a:t>
            </a:r>
            <a:r>
              <a:rPr lang="sl-SI" sz="2800" dirty="0" err="1" smtClean="0"/>
              <a:t>sex</a:t>
            </a:r>
            <a:r>
              <a:rPr lang="sl-SI" sz="2800" dirty="0" smtClean="0"/>
              <a:t>) in družbenim (</a:t>
            </a:r>
            <a:r>
              <a:rPr lang="sl-SI" sz="2800" dirty="0" err="1" smtClean="0"/>
              <a:t>gender</a:t>
            </a:r>
            <a:r>
              <a:rPr lang="sl-SI" sz="2800" dirty="0" smtClean="0"/>
              <a:t>) spolom,</a:t>
            </a:r>
          </a:p>
          <a:p>
            <a:r>
              <a:rPr lang="sl-SI" sz="2800" dirty="0" smtClean="0"/>
              <a:t>binarna delitev spola?</a:t>
            </a:r>
          </a:p>
          <a:p>
            <a:r>
              <a:rPr lang="sl-SI" sz="2800" dirty="0"/>
              <a:t> </a:t>
            </a:r>
            <a:r>
              <a:rPr lang="sl-SI" sz="2800" dirty="0" smtClean="0"/>
              <a:t>Reprezentacije družbenega spola  se  kažejo v številu in opisih oseb, utelešenih vlogah, načinih delovanja, interakcijah v katere stopajo te osebe in prostoru.</a:t>
            </a:r>
            <a:endParaRPr lang="sl-SI" sz="2800" dirty="0"/>
          </a:p>
        </p:txBody>
      </p:sp>
      <p:sp>
        <p:nvSpPr>
          <p:cNvPr id="4" name="Podnaslov 2"/>
          <p:cNvSpPr txBox="1">
            <a:spLocks/>
          </p:cNvSpPr>
          <p:nvPr/>
        </p:nvSpPr>
        <p:spPr>
          <a:xfrm>
            <a:off x="395536" y="5805264"/>
            <a:ext cx="842493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Slika 26" descr="Logo_EKP_socialni_sklad_SLO_slog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67472"/>
            <a:ext cx="2504937" cy="12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Slika 2" descr="MIZS_slovenščin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22149"/>
            <a:ext cx="252027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1" descr="C:\Users\Jurij\Google Drive\UMETNIŠKA DEJAVNOST\VZORCI DOKUMENTOV\Logo PEF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67472"/>
            <a:ext cx="871537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2709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Medsebojna povezanost in ne/usklajenost teksta in  slikovnega gradiva.</a:t>
            </a:r>
          </a:p>
          <a:p>
            <a:r>
              <a:rPr lang="sl-SI" dirty="0" smtClean="0"/>
              <a:t>1.Število pojavljanja oseb:</a:t>
            </a:r>
          </a:p>
          <a:p>
            <a:r>
              <a:rPr lang="sl-SI" dirty="0" smtClean="0"/>
              <a:t>A. ženska</a:t>
            </a:r>
          </a:p>
          <a:p>
            <a:r>
              <a:rPr lang="sl-SI" dirty="0" smtClean="0"/>
              <a:t>B</a:t>
            </a:r>
            <a:r>
              <a:rPr lang="sl-SI" dirty="0" smtClean="0"/>
              <a:t>. moški</a:t>
            </a:r>
            <a:endParaRPr lang="sl-SI" dirty="0" smtClean="0"/>
          </a:p>
          <a:p>
            <a:r>
              <a:rPr lang="sl-SI" dirty="0" smtClean="0"/>
              <a:t>C. deček.</a:t>
            </a:r>
          </a:p>
          <a:p>
            <a:r>
              <a:rPr lang="sl-SI" dirty="0" smtClean="0"/>
              <a:t>D. deklica</a:t>
            </a:r>
          </a:p>
          <a:p>
            <a:r>
              <a:rPr lang="sl-SI" dirty="0" smtClean="0"/>
              <a:t>E. otroci</a:t>
            </a:r>
          </a:p>
          <a:p>
            <a:r>
              <a:rPr lang="sl-SI" dirty="0" smtClean="0"/>
              <a:t>F. nespecifično</a:t>
            </a:r>
            <a:endParaRPr lang="sl-SI" dirty="0"/>
          </a:p>
        </p:txBody>
      </p:sp>
      <p:sp>
        <p:nvSpPr>
          <p:cNvPr id="4" name="Podnaslov 2"/>
          <p:cNvSpPr txBox="1">
            <a:spLocks/>
          </p:cNvSpPr>
          <p:nvPr/>
        </p:nvSpPr>
        <p:spPr>
          <a:xfrm>
            <a:off x="395536" y="5805264"/>
            <a:ext cx="842493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Slika 26" descr="Logo_EKP_socialni_sklad_SLO_slog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67472"/>
            <a:ext cx="2504937" cy="12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Slika 2" descr="MIZS_slovenščin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22149"/>
            <a:ext cx="252027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1" descr="C:\Users\Jurij\Google Drive\UMETNIŠKA DEJAVNOST\VZORCI DOKUMENTOV\Logo PEF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67472"/>
            <a:ext cx="871537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1832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2.Socialna predstavitev osebe:</a:t>
            </a:r>
          </a:p>
          <a:p>
            <a:r>
              <a:rPr lang="sl-SI" dirty="0" smtClean="0"/>
              <a:t>A. ime</a:t>
            </a:r>
          </a:p>
          <a:p>
            <a:r>
              <a:rPr lang="sl-SI" dirty="0" smtClean="0"/>
              <a:t>B. priimek</a:t>
            </a:r>
          </a:p>
          <a:p>
            <a:r>
              <a:rPr lang="sl-SI" dirty="0" smtClean="0"/>
              <a:t>C. status</a:t>
            </a:r>
          </a:p>
          <a:p>
            <a:r>
              <a:rPr lang="sl-SI" dirty="0" smtClean="0"/>
              <a:t>D. poklic</a:t>
            </a:r>
          </a:p>
          <a:p>
            <a:r>
              <a:rPr lang="sl-SI" dirty="0" smtClean="0"/>
              <a:t>E. drugo</a:t>
            </a:r>
            <a:endParaRPr lang="sl-SI" dirty="0"/>
          </a:p>
        </p:txBody>
      </p:sp>
      <p:sp>
        <p:nvSpPr>
          <p:cNvPr id="4" name="Podnaslov 2"/>
          <p:cNvSpPr txBox="1">
            <a:spLocks/>
          </p:cNvSpPr>
          <p:nvPr/>
        </p:nvSpPr>
        <p:spPr>
          <a:xfrm>
            <a:off x="395536" y="5805264"/>
            <a:ext cx="842493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Slika 26" descr="Logo_EKP_socialni_sklad_SLO_slog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67472"/>
            <a:ext cx="2504937" cy="12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Slika 2" descr="MIZS_slovenščin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22149"/>
            <a:ext cx="252027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1" descr="C:\Users\Jurij\Google Drive\UMETNIŠKA DEJAVNOST\VZORCI DOKUMENTOV\Logo PEF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67472"/>
            <a:ext cx="871537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2821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4.Aktivnosti  oseb in vsebine povezane s spolom</a:t>
            </a:r>
          </a:p>
          <a:p>
            <a:r>
              <a:rPr lang="sl-SI" dirty="0" smtClean="0"/>
              <a:t> 5.Oblike interakcij in lokacija</a:t>
            </a:r>
          </a:p>
          <a:p>
            <a:r>
              <a:rPr lang="sl-SI" dirty="0" smtClean="0"/>
              <a:t>Na osnovi opisanih determinant sledi analiza števila in načinov predstavitve spola v </a:t>
            </a:r>
            <a:r>
              <a:rPr lang="sl-SI" dirty="0" smtClean="0"/>
              <a:t>šolskih </a:t>
            </a:r>
            <a:r>
              <a:rPr lang="sl-SI" dirty="0" smtClean="0"/>
              <a:t>učbenikih.</a:t>
            </a:r>
            <a:endParaRPr lang="sl-SI" dirty="0"/>
          </a:p>
        </p:txBody>
      </p:sp>
      <p:sp>
        <p:nvSpPr>
          <p:cNvPr id="4" name="Podnaslov 2"/>
          <p:cNvSpPr txBox="1">
            <a:spLocks/>
          </p:cNvSpPr>
          <p:nvPr/>
        </p:nvSpPr>
        <p:spPr>
          <a:xfrm>
            <a:off x="395536" y="5805264"/>
            <a:ext cx="842493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Slika 26" descr="Logo_EKP_socialni_sklad_SLO_slog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67472"/>
            <a:ext cx="2504937" cy="12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Slika 2" descr="MIZS_slovenščin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22149"/>
            <a:ext cx="252027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1" descr="C:\Users\Jurij\Google Drive\UMETNIŠKA DEJAVNOST\VZORCI DOKUMENTOV\Logo PEF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67472"/>
            <a:ext cx="871537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2364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</TotalTime>
  <Words>257</Words>
  <Application>Microsoft Office PowerPoint</Application>
  <PresentationFormat>Diaprojekcija na zaslonu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PowerPointova predstavitev</vt:lpstr>
      <vt:lpstr>PowerPointova predstavitev</vt:lpstr>
      <vt:lpstr>Reprezentacije spola v šolskih učbenikih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Irma</dc:creator>
  <cp:lastModifiedBy>Mavrič, Irma</cp:lastModifiedBy>
  <cp:revision>28</cp:revision>
  <dcterms:created xsi:type="dcterms:W3CDTF">2017-08-28T09:28:12Z</dcterms:created>
  <dcterms:modified xsi:type="dcterms:W3CDTF">2018-01-19T09:24:08Z</dcterms:modified>
</cp:coreProperties>
</file>