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70" r:id="rId12"/>
    <p:sldId id="277" r:id="rId13"/>
    <p:sldId id="278" r:id="rId14"/>
    <p:sldId id="268" r:id="rId15"/>
    <p:sldId id="269" r:id="rId16"/>
    <p:sldId id="271" r:id="rId17"/>
    <p:sldId id="272" r:id="rId18"/>
    <p:sldId id="266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karGr" initials="G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6BC2-CC4D-425D-8171-10519E4A922F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6380-1ED2-4AA9-BDA6-A28F0B671B3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405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E192-4B20-4510-9E5D-219C549F01AF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E5BC-3F0A-458A-B9BB-8E6FDABCD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E5BC-3F0A-458A-B9BB-8E6FDABCD4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47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442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2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1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1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2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5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1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69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59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50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3DDA-7748-4857-8A26-94C13A20109D}" type="datetimeFigureOut">
              <a:rPr lang="sl-SI" smtClean="0"/>
              <a:pPr/>
              <a:t>10.11.2017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CB6A-AA5E-4575-AB64-AC4A5B66D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0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uc.splet.arnes.si/files/2017/08/logotip_projek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184576" cy="49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60648"/>
            <a:ext cx="8784976" cy="63367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994589" y="537321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Analize učbenikov za kemijo v osnovni in srednji šoli</a:t>
            </a:r>
          </a:p>
          <a:p>
            <a:pPr algn="ctr"/>
            <a:r>
              <a:rPr lang="sl-SI" dirty="0" smtClean="0"/>
              <a:t>Iztok Devetak, UL PEF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1. sestanek projektne skupine 10.11.2017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94764" y="1916832"/>
            <a:ext cx="8449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Tri ravni analize</a:t>
            </a:r>
            <a:r>
              <a:rPr lang="en-US" dirty="0" smtClean="0"/>
              <a:t>: </a:t>
            </a:r>
            <a:endParaRPr lang="sl-SI" dirty="0" smtClean="0"/>
          </a:p>
          <a:p>
            <a:r>
              <a:rPr lang="en-US" dirty="0" smtClean="0"/>
              <a:t>(1) </a:t>
            </a:r>
            <a:r>
              <a:rPr lang="sl-SI" b="1" dirty="0" smtClean="0"/>
              <a:t>splošna struktura</a:t>
            </a:r>
            <a:endParaRPr lang="en-US" dirty="0" smtClean="0"/>
          </a:p>
          <a:p>
            <a:r>
              <a:rPr lang="en-US" dirty="0" smtClean="0"/>
              <a:t>(2) </a:t>
            </a:r>
            <a:r>
              <a:rPr lang="sl-SI" b="1" dirty="0" smtClean="0"/>
              <a:t>tekstovni material </a:t>
            </a:r>
            <a:endParaRPr lang="sl-SI" dirty="0" smtClean="0"/>
          </a:p>
          <a:p>
            <a:r>
              <a:rPr lang="sl-SI" dirty="0" smtClean="0"/>
              <a:t>	</a:t>
            </a:r>
            <a:r>
              <a:rPr lang="sl-SI" u="sng" dirty="0" smtClean="0"/>
              <a:t>kategorija I </a:t>
            </a:r>
            <a:r>
              <a:rPr lang="sl-SI" dirty="0" smtClean="0"/>
              <a:t>različne vrste tekstovnega materiala – razlaga, naloge za 			    utrjevanje znanja, preizkusi znanja, zanimivosti, dejavnosti)</a:t>
            </a:r>
            <a:r>
              <a:rPr lang="en-US" dirty="0" smtClean="0"/>
              <a:t> </a:t>
            </a:r>
            <a:r>
              <a:rPr lang="sl-SI" dirty="0" smtClean="0"/>
              <a:t> in </a:t>
            </a:r>
          </a:p>
          <a:p>
            <a:r>
              <a:rPr lang="sl-SI" dirty="0" smtClean="0"/>
              <a:t>	</a:t>
            </a:r>
            <a:r>
              <a:rPr lang="sl-SI" u="sng" dirty="0" smtClean="0"/>
              <a:t>kategorija II</a:t>
            </a:r>
            <a:r>
              <a:rPr lang="sl-SI" dirty="0" smtClean="0"/>
              <a:t> – vsebinska/pojmovna analiza</a:t>
            </a:r>
          </a:p>
          <a:p>
            <a:r>
              <a:rPr lang="en-US" dirty="0" smtClean="0"/>
              <a:t>(3) </a:t>
            </a:r>
            <a:r>
              <a:rPr lang="sl-SI" b="1" dirty="0" smtClean="0"/>
              <a:t>slikovni material</a:t>
            </a:r>
            <a:endParaRPr lang="sl-SI" dirty="0" smtClean="0"/>
          </a:p>
          <a:p>
            <a:r>
              <a:rPr lang="sl-SI" dirty="0" smtClean="0"/>
              <a:t>	</a:t>
            </a:r>
            <a:r>
              <a:rPr lang="sl-SI" u="sng" dirty="0" smtClean="0"/>
              <a:t>kategorija I</a:t>
            </a:r>
            <a:r>
              <a:rPr lang="sl-SI" dirty="0" smtClean="0"/>
              <a:t> </a:t>
            </a:r>
            <a:r>
              <a:rPr lang="en-US" dirty="0" smtClean="0"/>
              <a:t>(1) </a:t>
            </a:r>
            <a:r>
              <a:rPr lang="en-US" dirty="0" err="1" smtClean="0"/>
              <a:t>realisti</a:t>
            </a:r>
            <a:r>
              <a:rPr lang="sl-SI" dirty="0" err="1" smtClean="0"/>
              <a:t>čne</a:t>
            </a:r>
            <a:r>
              <a:rPr lang="sl-SI" dirty="0" smtClean="0"/>
              <a:t> slike;</a:t>
            </a:r>
            <a:r>
              <a:rPr lang="en-US" dirty="0" smtClean="0"/>
              <a:t> </a:t>
            </a:r>
            <a:r>
              <a:rPr lang="sl-SI" dirty="0" smtClean="0"/>
              <a:t>fotografije</a:t>
            </a:r>
            <a:endParaRPr lang="en-US" dirty="0" smtClean="0"/>
          </a:p>
          <a:p>
            <a:r>
              <a:rPr lang="sl-SI" dirty="0" smtClean="0"/>
              <a:t>		    (</a:t>
            </a:r>
            <a:r>
              <a:rPr lang="en-US" dirty="0" smtClean="0"/>
              <a:t>2) </a:t>
            </a:r>
            <a:r>
              <a:rPr lang="sl-SI" dirty="0" smtClean="0"/>
              <a:t>konvencionalne slike; grafi, diagrami, strukture molekul</a:t>
            </a:r>
            <a:endParaRPr lang="en-US" dirty="0" smtClean="0"/>
          </a:p>
          <a:p>
            <a:r>
              <a:rPr lang="sl-SI" dirty="0" smtClean="0"/>
              <a:t>		    </a:t>
            </a:r>
            <a:r>
              <a:rPr lang="en-US" dirty="0" smtClean="0"/>
              <a:t>(3) </a:t>
            </a:r>
            <a:r>
              <a:rPr lang="sl-SI" dirty="0" smtClean="0"/>
              <a:t>hibridne slike; kombinacija realističnih in konvencionalnih slik</a:t>
            </a:r>
            <a:endParaRPr lang="en-US" dirty="0" smtClean="0"/>
          </a:p>
          <a:p>
            <a:r>
              <a:rPr lang="sl-SI" dirty="0" smtClean="0"/>
              <a:t>						</a:t>
            </a:r>
            <a:r>
              <a:rPr lang="en-US" dirty="0" smtClean="0"/>
              <a:t>(</a:t>
            </a:r>
            <a:r>
              <a:rPr lang="en-US" dirty="0" err="1" smtClean="0"/>
              <a:t>Dimopoulos</a:t>
            </a:r>
            <a:r>
              <a:rPr lang="en-US" dirty="0" smtClean="0"/>
              <a:t> et al., 2003 )</a:t>
            </a:r>
            <a:endParaRPr lang="sl-SI" dirty="0" smtClean="0"/>
          </a:p>
          <a:p>
            <a:r>
              <a:rPr lang="sl-SI" dirty="0" smtClean="0"/>
              <a:t>	</a:t>
            </a:r>
            <a:r>
              <a:rPr lang="sl-SI" u="sng" dirty="0" smtClean="0"/>
              <a:t>kategorija</a:t>
            </a:r>
            <a:r>
              <a:rPr lang="en-US" u="sng" dirty="0" smtClean="0"/>
              <a:t> II</a:t>
            </a:r>
            <a:r>
              <a:rPr lang="sl-SI" u="sng" dirty="0" smtClean="0"/>
              <a:t> </a:t>
            </a:r>
            <a:r>
              <a:rPr lang="en-US" dirty="0" smtClean="0"/>
              <a:t>(1) </a:t>
            </a:r>
            <a:r>
              <a:rPr lang="sl-SI" dirty="0" smtClean="0"/>
              <a:t>makroskopska slika</a:t>
            </a:r>
          </a:p>
          <a:p>
            <a:r>
              <a:rPr lang="sl-SI" dirty="0" smtClean="0"/>
              <a:t>		     (</a:t>
            </a:r>
            <a:r>
              <a:rPr lang="en-US" dirty="0" smtClean="0"/>
              <a:t>2) </a:t>
            </a:r>
            <a:r>
              <a:rPr lang="sl-SI" dirty="0" err="1" smtClean="0"/>
              <a:t>submikroskopska</a:t>
            </a:r>
            <a:r>
              <a:rPr lang="sl-SI" dirty="0" smtClean="0"/>
              <a:t> </a:t>
            </a:r>
            <a:r>
              <a:rPr lang="sl-SI" dirty="0" smtClean="0"/>
              <a:t>slika</a:t>
            </a:r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(3) </a:t>
            </a:r>
            <a:r>
              <a:rPr lang="sl-SI" smtClean="0"/>
              <a:t>simbolna predstavitev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6480720" cy="44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628800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84784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9018739" cy="339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9144000" cy="408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1"/>
            <a:ext cx="836722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70294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8996903" cy="33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39552" y="1412776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Rezultati analize učbenikov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39552" y="1412776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Rezultati analize učbenikov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276872"/>
            <a:ext cx="86370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2773244" cy="41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00808"/>
            <a:ext cx="3929653" cy="40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1683836"/>
            <a:ext cx="5421982" cy="453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39552" y="1412776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Rezultati analize učbenikov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00809"/>
            <a:ext cx="6157906" cy="45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39552" y="1412776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Rezultati analize učbenikov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82396"/>
            <a:ext cx="7522071" cy="430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39552" y="1412776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Rezultati analize učbenikov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1687843"/>
            <a:ext cx="5382741" cy="44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666453"/>
            <a:ext cx="6336704" cy="45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257425"/>
            <a:ext cx="6715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7289" y="1628800"/>
            <a:ext cx="600124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366" y="2204864"/>
            <a:ext cx="7347484" cy="22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39" y="1566662"/>
            <a:ext cx="6208165" cy="45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/>
          <p:cNvSpPr txBox="1">
            <a:spLocks/>
          </p:cNvSpPr>
          <p:nvPr/>
        </p:nvSpPr>
        <p:spPr>
          <a:xfrm>
            <a:off x="395536" y="580526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1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sl-SI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Naložbo sofinancira Evropski socialni sklad/Evropski sklad za regionalni razvoj/Kohezijski sklad ter Ministrstvo za izobraževanje, znanost in šport.</a:t>
            </a:r>
            <a:endParaRPr lang="sl-SI" sz="1100" b="1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26" descr="Logo_EKP_socialni_sklad_SLO_slog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7472"/>
            <a:ext cx="2504937" cy="12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2" descr="MIZS_slovenšč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2149"/>
            <a:ext cx="252027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21" descr="C:\Users\Jurij\Google Drive\UMETNIŠKA DEJAVNOST\VZORCI DOKUMENTOV\Logo PE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472"/>
            <a:ext cx="8715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72816"/>
            <a:ext cx="6629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449</Words>
  <Application>Microsoft Office PowerPoint</Application>
  <PresentationFormat>Diaprojekcija na zaslonu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</dc:creator>
  <cp:lastModifiedBy>devetakiz</cp:lastModifiedBy>
  <cp:revision>41</cp:revision>
  <dcterms:created xsi:type="dcterms:W3CDTF">2017-08-28T09:28:12Z</dcterms:created>
  <dcterms:modified xsi:type="dcterms:W3CDTF">2017-11-10T11:53:08Z</dcterms:modified>
</cp:coreProperties>
</file>