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1"/>
  </p:handoutMasterIdLst>
  <p:sldIdLst>
    <p:sldId id="256" r:id="rId2"/>
    <p:sldId id="257" r:id="rId3"/>
    <p:sldId id="258" r:id="rId4"/>
    <p:sldId id="259" r:id="rId5"/>
    <p:sldId id="260" r:id="rId6"/>
    <p:sldId id="261" r:id="rId7"/>
    <p:sldId id="305" r:id="rId8"/>
    <p:sldId id="306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rkarGr" initials="GT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Srednji slog 2 – poudarek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rednji slog 2 – poudarek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25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06BC2-CC4D-425D-8171-10519E4A922F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26380-1ED2-4AA9-BDA6-A28F0B671B3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4054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471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4421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229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619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81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02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451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119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569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1593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750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03DDA-7748-4857-8A26-94C13A20109D}" type="datetimeFigureOut">
              <a:rPr lang="sl-SI" smtClean="0"/>
              <a:pPr/>
              <a:t>5.2.2018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CCB6A-AA5E-4575-AB64-AC4A5B66D0D9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208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auc.splet.arnes.si/files/2017/08/logotip_projekt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45840"/>
            <a:ext cx="60486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260648"/>
            <a:ext cx="8784976" cy="63367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ravokotnik 1"/>
          <p:cNvSpPr/>
          <p:nvPr/>
        </p:nvSpPr>
        <p:spPr>
          <a:xfrm>
            <a:off x="2502024" y="4766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l-SI" b="1" dirty="0">
                <a:solidFill>
                  <a:srgbClr val="0070C0"/>
                </a:solidFill>
              </a:rPr>
              <a:t>Pedagoška fakulteta Koper, </a:t>
            </a:r>
            <a:endParaRPr lang="sl-SI" b="1" dirty="0" smtClean="0">
              <a:solidFill>
                <a:srgbClr val="0070C0"/>
              </a:solidFill>
            </a:endParaRPr>
          </a:p>
          <a:p>
            <a:pPr algn="ctr"/>
            <a:r>
              <a:rPr lang="sl-SI" b="1" dirty="0" smtClean="0">
                <a:solidFill>
                  <a:srgbClr val="0070C0"/>
                </a:solidFill>
              </a:rPr>
              <a:t>Univerza </a:t>
            </a:r>
            <a:r>
              <a:rPr lang="sl-SI" b="1" dirty="0">
                <a:solidFill>
                  <a:srgbClr val="0070C0"/>
                </a:solidFill>
              </a:rPr>
              <a:t>na Primorskem </a:t>
            </a:r>
          </a:p>
        </p:txBody>
      </p:sp>
    </p:spTree>
    <p:extLst>
      <p:ext uri="{BB962C8B-B14F-4D97-AF65-F5344CB8AC3E}">
        <p14:creationId xmlns:p14="http://schemas.microsoft.com/office/powerpoint/2010/main" val="2239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(4)</a:t>
            </a:r>
            <a:endParaRPr lang="sl-SI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912768" cy="464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(4)</a:t>
            </a:r>
            <a:endParaRPr lang="sl-SI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443924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(4)</a:t>
            </a:r>
            <a:endParaRPr lang="sl-SI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552728" cy="459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(5)</a:t>
            </a:r>
            <a:endParaRPr lang="sl-SI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628801"/>
            <a:ext cx="6747247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(5)</a:t>
            </a:r>
            <a:endParaRPr lang="sl-SI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530680"/>
            <a:ext cx="6840760" cy="466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(5)</a:t>
            </a:r>
            <a:endParaRPr lang="sl-SI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552728" cy="457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(5)</a:t>
            </a:r>
            <a:endParaRPr lang="sl-SI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768752" cy="461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(5)</a:t>
            </a:r>
            <a:endParaRPr lang="sl-SI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10" y="1556793"/>
            <a:ext cx="6726972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(6)</a:t>
            </a:r>
            <a:endParaRPr lang="sl-SI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628799"/>
            <a:ext cx="6552728" cy="457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(6)</a:t>
            </a:r>
            <a:endParaRPr lang="sl-SI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28801"/>
            <a:ext cx="6552728" cy="45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6591404" cy="450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jeZBesedilom 6"/>
          <p:cNvSpPr txBox="1"/>
          <p:nvPr/>
        </p:nvSpPr>
        <p:spPr>
          <a:xfrm>
            <a:off x="179512" y="170080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(1)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(6)</a:t>
            </a:r>
            <a:endParaRPr lang="sl-SI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840760" cy="468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63833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64622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552728" cy="450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945" y="1628800"/>
            <a:ext cx="641204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5" y="1556793"/>
            <a:ext cx="6552727" cy="465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293" y="1628800"/>
            <a:ext cx="660708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48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62309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36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7" y="1628800"/>
            <a:ext cx="656825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938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3" y="1556792"/>
            <a:ext cx="684392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45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323528" y="155679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(1)</a:t>
            </a:r>
            <a:endParaRPr lang="sl-SI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7" y="1597347"/>
            <a:ext cx="6696744" cy="45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14" y="1556792"/>
            <a:ext cx="6593038" cy="459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81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493155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90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(7)</a:t>
            </a:r>
            <a:endParaRPr lang="sl-SI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9" y="1556793"/>
            <a:ext cx="6696743" cy="464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593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(8)</a:t>
            </a:r>
            <a:endParaRPr lang="sl-SI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534" y="1628800"/>
            <a:ext cx="655383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6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(8)</a:t>
            </a:r>
            <a:endParaRPr lang="sl-SI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755749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98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(8)</a:t>
            </a:r>
            <a:endParaRPr lang="sl-SI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39" y="1628800"/>
            <a:ext cx="6552729" cy="458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703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(8)</a:t>
            </a:r>
            <a:endParaRPr lang="sl-SI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624736" cy="464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5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(8)</a:t>
            </a:r>
            <a:endParaRPr lang="sl-SI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937" y="1556792"/>
            <a:ext cx="670430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8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(8)</a:t>
            </a:r>
            <a:endParaRPr lang="sl-SI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52306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592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(8)</a:t>
            </a:r>
            <a:endParaRPr lang="sl-SI" b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4365" y="1556793"/>
            <a:ext cx="6684020" cy="467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139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323528" y="155679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(1)</a:t>
            </a:r>
            <a:endParaRPr lang="sl-SI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840760" cy="449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(9)</a:t>
            </a:r>
            <a:endParaRPr lang="sl-SI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35037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305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(9)</a:t>
            </a:r>
            <a:endParaRPr lang="sl-SI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264696" cy="458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35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(S)</a:t>
            </a:r>
            <a:endParaRPr lang="sl-SI" b="1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7" y="1628800"/>
            <a:ext cx="583264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885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(S)</a:t>
            </a:r>
            <a:endParaRPr lang="sl-SI" b="1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5040560" cy="457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70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(S)</a:t>
            </a:r>
            <a:endParaRPr lang="sl-SI" b="1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7560840" cy="338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393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(S)</a:t>
            </a:r>
            <a:endParaRPr lang="sl-SI" b="1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132857"/>
            <a:ext cx="6336704" cy="401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208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(S)</a:t>
            </a:r>
            <a:endParaRPr lang="sl-SI" b="1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5528824" cy="449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240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(S)</a:t>
            </a:r>
            <a:endParaRPr lang="sl-SI" b="1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5800292" cy="44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82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(S)</a:t>
            </a:r>
            <a:endParaRPr lang="sl-SI" b="1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1" y="1628800"/>
            <a:ext cx="767986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5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(S)</a:t>
            </a:r>
            <a:endParaRPr lang="sl-SI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4554247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12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(2)</a:t>
            </a:r>
            <a:endParaRPr lang="sl-SI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631535" cy="451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(3)</a:t>
            </a:r>
            <a:endParaRPr lang="sl-SI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64197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(3)</a:t>
            </a:r>
            <a:endParaRPr lang="sl-SI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6840760" cy="455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(3)</a:t>
            </a:r>
            <a:endParaRPr lang="sl-SI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93580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slov 2"/>
          <p:cNvSpPr txBox="1">
            <a:spLocks/>
          </p:cNvSpPr>
          <p:nvPr/>
        </p:nvSpPr>
        <p:spPr>
          <a:xfrm>
            <a:off x="395536" y="5805264"/>
            <a:ext cx="842493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l-SI" sz="1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sl-SI" sz="1100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Naložbo sofinancira Evropski socialni sklad/Evropski sklad za regionalni razvoj/Kohezijski sklad ter Ministrstvo za izobraževanje, znanost in šport.</a:t>
            </a:r>
            <a:endParaRPr lang="sl-SI" sz="1100" b="1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Slika 26" descr="Logo_EKP_socialni_sklad_SLO_slogan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567472"/>
            <a:ext cx="2504937" cy="12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2" descr="MIZS_slovenšči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22149"/>
            <a:ext cx="252027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21" descr="C:\Users\Jurij\Google Drive\UMETNIŠKA DEJAVNOST\VZORCI DOKUMENTOV\Logo PEF.pn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567472"/>
            <a:ext cx="8715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23528" y="1556792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(4)</a:t>
            </a:r>
            <a:endParaRPr lang="sl-SI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3" y="1606117"/>
            <a:ext cx="6696744" cy="458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6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</TotalTime>
  <Words>1063</Words>
  <Application>Microsoft Office PowerPoint</Application>
  <PresentationFormat>On-screen Show (4:3)</PresentationFormat>
  <Paragraphs>146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Irma</dc:creator>
  <cp:lastModifiedBy>Gregor</cp:lastModifiedBy>
  <cp:revision>50</cp:revision>
  <dcterms:created xsi:type="dcterms:W3CDTF">2017-08-28T09:28:12Z</dcterms:created>
  <dcterms:modified xsi:type="dcterms:W3CDTF">2018-02-05T15:20:11Z</dcterms:modified>
</cp:coreProperties>
</file>